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tiff" ContentType="image/tif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
  </p:notesMasterIdLst>
  <p:handoutMasterIdLst>
    <p:handoutMasterId r:id="rId44"/>
  </p:handoutMasterIdLst>
  <p:sldIdLst>
    <p:sldId id="1015" r:id="rId2"/>
    <p:sldId id="1012" r:id="rId3"/>
    <p:sldId id="1016" r:id="rId4"/>
    <p:sldId id="1017" r:id="rId5"/>
    <p:sldId id="1018" r:id="rId6"/>
    <p:sldId id="1019" r:id="rId7"/>
    <p:sldId id="1044" r:id="rId8"/>
    <p:sldId id="1042" r:id="rId9"/>
    <p:sldId id="1043" r:id="rId10"/>
    <p:sldId id="1045" r:id="rId11"/>
    <p:sldId id="1051" r:id="rId12"/>
    <p:sldId id="1020" r:id="rId13"/>
    <p:sldId id="1053" r:id="rId14"/>
    <p:sldId id="1054" r:id="rId15"/>
    <p:sldId id="1052" r:id="rId16"/>
    <p:sldId id="1055" r:id="rId17"/>
    <p:sldId id="1048" r:id="rId18"/>
    <p:sldId id="1021" r:id="rId19"/>
    <p:sldId id="1056" r:id="rId20"/>
    <p:sldId id="1022" r:id="rId21"/>
    <p:sldId id="1023" r:id="rId22"/>
    <p:sldId id="1025" r:id="rId23"/>
    <p:sldId id="1024" r:id="rId24"/>
    <p:sldId id="1026" r:id="rId25"/>
    <p:sldId id="1027" r:id="rId26"/>
    <p:sldId id="1028" r:id="rId27"/>
    <p:sldId id="1029" r:id="rId28"/>
    <p:sldId id="1030" r:id="rId29"/>
    <p:sldId id="1031" r:id="rId30"/>
    <p:sldId id="1032" r:id="rId31"/>
    <p:sldId id="1033" r:id="rId32"/>
    <p:sldId id="1034" r:id="rId33"/>
    <p:sldId id="1035" r:id="rId34"/>
    <p:sldId id="1036" r:id="rId35"/>
    <p:sldId id="1037" r:id="rId36"/>
    <p:sldId id="1038" r:id="rId37"/>
    <p:sldId id="1039" r:id="rId38"/>
    <p:sldId id="1040" r:id="rId39"/>
    <p:sldId id="1041" r:id="rId40"/>
    <p:sldId id="1013" r:id="rId41"/>
    <p:sldId id="1014" r:id="rId42"/>
  </p:sldIdLst>
  <p:sldSz cx="12192000" cy="6858000"/>
  <p:notesSz cx="6400800" cy="117332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herine Edmunds"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4FD4A1"/>
    <a:srgbClr val="30B887"/>
    <a:srgbClr val="0D9066"/>
    <a:srgbClr val="94B0FF"/>
    <a:srgbClr val="4D5EE0"/>
    <a:srgbClr val="3B20C2"/>
    <a:srgbClr val="FF6C1A"/>
    <a:srgbClr val="DB2F28"/>
  </p:clrMru>
</p:presentationPr>
</file>

<file path=ppt/tableStyles.xml><?xml version="1.0" encoding="utf-8"?>
<a:tblStyleLst xmlns:a="http://schemas.openxmlformats.org/drawingml/2006/main" def="{EE8C1044-CB9C-4BE2-9E11-187A4E6E5BB0}">
  <a:tblStyle styleId="{EE8C1044-CB9C-4BE2-9E11-187A4E6E5BB0}" styleName="AVEVA Tabl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rgbClr val="595959"/>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297" autoAdjust="0"/>
  </p:normalViewPr>
  <p:slideViewPr>
    <p:cSldViewPr snapToGrid="0">
      <p:cViewPr>
        <p:scale>
          <a:sx n="89" d="100"/>
          <a:sy n="89" d="100"/>
        </p:scale>
        <p:origin x="-58" y="-221"/>
      </p:cViewPr>
      <p:guideLst>
        <p:guide orient="horz" pos="2208"/>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p:scale>
          <a:sx n="79" d="100"/>
          <a:sy n="79" d="100"/>
        </p:scale>
        <p:origin x="5368" y="204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773363" cy="588963"/>
          </a:xfrm>
          <a:prstGeom prst="rect">
            <a:avLst/>
          </a:prstGeom>
        </p:spPr>
        <p:txBody>
          <a:bodyPr vert="horz" lIns="91440" tIns="45720" rIns="91440" bIns="45720" rtlCol="0"/>
          <a:lstStyle>
            <a:lvl1pPr algn="l" fontAlgn="auto">
              <a:spcBef>
                <a:spcPts val="0"/>
              </a:spcBef>
              <a:spcAft>
                <a:spcPts val="0"/>
              </a:spcAft>
              <a:defRPr sz="1200">
                <a:solidFill>
                  <a:srgbClr val="000000"/>
                </a:solidFill>
                <a:latin typeface="Muli" panose="00000500000000000000" pitchFamily="2" charset="0"/>
                <a:cs typeface="+mn-cs"/>
              </a:defRPr>
            </a:lvl1pPr>
          </a:lstStyle>
          <a:p>
            <a:pPr>
              <a:defRPr/>
            </a:pPr>
            <a:endParaRPr lang="en-GB"/>
          </a:p>
        </p:txBody>
      </p:sp>
      <p:sp>
        <p:nvSpPr>
          <p:cNvPr id="3" name="Date Placeholder 2">
            <a:extLst>
              <a:ext uri="{FF2B5EF4-FFF2-40B4-BE49-F238E27FC236}"/>
            </a:extLst>
          </p:cNvPr>
          <p:cNvSpPr>
            <a:spLocks noGrp="1"/>
          </p:cNvSpPr>
          <p:nvPr>
            <p:ph type="dt" sz="quarter" idx="1"/>
          </p:nvPr>
        </p:nvSpPr>
        <p:spPr>
          <a:xfrm>
            <a:off x="3625850" y="0"/>
            <a:ext cx="2773363" cy="588963"/>
          </a:xfrm>
          <a:prstGeom prst="rect">
            <a:avLst/>
          </a:prstGeom>
        </p:spPr>
        <p:txBody>
          <a:bodyPr vert="horz" lIns="91440" tIns="45720" rIns="91440" bIns="45720" rtlCol="0"/>
          <a:lstStyle>
            <a:lvl1pPr algn="r" fontAlgn="auto">
              <a:spcBef>
                <a:spcPts val="0"/>
              </a:spcBef>
              <a:spcAft>
                <a:spcPts val="0"/>
              </a:spcAft>
              <a:defRPr sz="1200">
                <a:solidFill>
                  <a:srgbClr val="000000"/>
                </a:solidFill>
                <a:latin typeface="Muli" panose="00000500000000000000" pitchFamily="2" charset="0"/>
                <a:cs typeface="+mn-cs"/>
              </a:defRPr>
            </a:lvl1pPr>
          </a:lstStyle>
          <a:p>
            <a:pPr>
              <a:defRPr/>
            </a:pPr>
            <a:fld id="{A88E52C0-8EDD-433E-BC32-2A0496376540}" type="datetimeFigureOut">
              <a:rPr lang="en-US"/>
              <a:pPr>
                <a:defRPr/>
              </a:pPr>
              <a:t>1/4/2022</a:t>
            </a:fld>
            <a:endParaRPr lang="en-GB"/>
          </a:p>
        </p:txBody>
      </p:sp>
      <p:sp>
        <p:nvSpPr>
          <p:cNvPr id="4" name="Footer Placeholder 3">
            <a:extLst>
              <a:ext uri="{FF2B5EF4-FFF2-40B4-BE49-F238E27FC236}"/>
            </a:extLst>
          </p:cNvPr>
          <p:cNvSpPr>
            <a:spLocks noGrp="1"/>
          </p:cNvSpPr>
          <p:nvPr>
            <p:ph type="ftr" sz="quarter" idx="2"/>
          </p:nvPr>
        </p:nvSpPr>
        <p:spPr>
          <a:xfrm>
            <a:off x="0" y="11144250"/>
            <a:ext cx="3271838" cy="588963"/>
          </a:xfrm>
          <a:prstGeom prst="rect">
            <a:avLst/>
          </a:prstGeom>
        </p:spPr>
        <p:txBody>
          <a:bodyPr vert="horz" lIns="91440" tIns="45720" rIns="91440" bIns="45720" rtlCol="0" anchor="b"/>
          <a:lstStyle>
            <a:lvl1pPr algn="l" fontAlgn="auto">
              <a:spcBef>
                <a:spcPts val="0"/>
              </a:spcBef>
              <a:spcAft>
                <a:spcPts val="0"/>
              </a:spcAft>
              <a:defRPr sz="800">
                <a:solidFill>
                  <a:srgbClr val="000000"/>
                </a:solidFill>
                <a:latin typeface="Muli" panose="00000500000000000000" pitchFamily="2" charset="0"/>
                <a:cs typeface="+mn-cs"/>
              </a:defRPr>
            </a:lvl1pPr>
          </a:lstStyle>
          <a:p>
            <a:pPr>
              <a:defRPr/>
            </a:pPr>
            <a:r>
              <a:rPr lang="en-GB"/>
              <a:t>© 2019 AVEVA Group plc and its subsidiaries. All rights reserved.</a:t>
            </a:r>
          </a:p>
        </p:txBody>
      </p:sp>
      <p:sp>
        <p:nvSpPr>
          <p:cNvPr id="5" name="Slide Number Placeholder 4">
            <a:extLst>
              <a:ext uri="{FF2B5EF4-FFF2-40B4-BE49-F238E27FC236}"/>
            </a:extLst>
          </p:cNvPr>
          <p:cNvSpPr>
            <a:spLocks noGrp="1"/>
          </p:cNvSpPr>
          <p:nvPr>
            <p:ph type="sldNum" sz="quarter" idx="3"/>
          </p:nvPr>
        </p:nvSpPr>
        <p:spPr>
          <a:xfrm>
            <a:off x="3625850" y="11144250"/>
            <a:ext cx="2773363" cy="588963"/>
          </a:xfrm>
          <a:prstGeom prst="rect">
            <a:avLst/>
          </a:prstGeom>
        </p:spPr>
        <p:txBody>
          <a:bodyPr vert="horz" lIns="91440" tIns="45720" rIns="91440" bIns="45720" rtlCol="0" anchor="b"/>
          <a:lstStyle>
            <a:lvl1pPr algn="r" fontAlgn="auto">
              <a:spcBef>
                <a:spcPts val="0"/>
              </a:spcBef>
              <a:spcAft>
                <a:spcPts val="0"/>
              </a:spcAft>
              <a:defRPr sz="800">
                <a:solidFill>
                  <a:srgbClr val="000000"/>
                </a:solidFill>
                <a:latin typeface="Muli" panose="00000500000000000000" pitchFamily="2" charset="0"/>
                <a:cs typeface="+mn-cs"/>
              </a:defRPr>
            </a:lvl1pPr>
          </a:lstStyle>
          <a:p>
            <a:pPr>
              <a:defRPr/>
            </a:pPr>
            <a:fld id="{B18CD576-0E5E-4E02-86CD-4B62D8B4EC1E}"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363" cy="588963"/>
          </a:xfrm>
          <a:prstGeom prst="rect">
            <a:avLst/>
          </a:prstGeom>
        </p:spPr>
        <p:txBody>
          <a:bodyPr vert="horz" lIns="91440" tIns="45720" rIns="91440" bIns="45720" rtlCol="0"/>
          <a:lstStyle>
            <a:lvl1pPr algn="l" fontAlgn="auto">
              <a:spcBef>
                <a:spcPts val="0"/>
              </a:spcBef>
              <a:spcAft>
                <a:spcPts val="0"/>
              </a:spcAft>
              <a:defRPr lang="en-GB" sz="1200" kern="1200">
                <a:solidFill>
                  <a:srgbClr val="000000"/>
                </a:solidFill>
                <a:latin typeface="Muli" panose="00000500000000000000" pitchFamily="2" charset="0"/>
                <a:ea typeface="+mn-ea"/>
                <a:cs typeface="+mn-cs"/>
              </a:defRPr>
            </a:lvl1pPr>
          </a:lstStyle>
          <a:p>
            <a:pPr>
              <a:defRPr/>
            </a:pPr>
            <a:endParaRPr/>
          </a:p>
        </p:txBody>
      </p:sp>
      <p:sp>
        <p:nvSpPr>
          <p:cNvPr id="3" name="Date Placeholder 2"/>
          <p:cNvSpPr>
            <a:spLocks noGrp="1"/>
          </p:cNvSpPr>
          <p:nvPr>
            <p:ph type="dt" idx="1"/>
          </p:nvPr>
        </p:nvSpPr>
        <p:spPr>
          <a:xfrm>
            <a:off x="3625850" y="0"/>
            <a:ext cx="2773363" cy="588963"/>
          </a:xfrm>
          <a:prstGeom prst="rect">
            <a:avLst/>
          </a:prstGeom>
        </p:spPr>
        <p:txBody>
          <a:bodyPr vert="horz" lIns="91440" tIns="45720" rIns="91440" bIns="45720" rtlCol="0"/>
          <a:lstStyle>
            <a:lvl1pPr algn="r" fontAlgn="auto">
              <a:spcBef>
                <a:spcPts val="0"/>
              </a:spcBef>
              <a:spcAft>
                <a:spcPts val="0"/>
              </a:spcAft>
              <a:defRPr lang="en-GB" sz="1200" kern="1200">
                <a:solidFill>
                  <a:srgbClr val="000000"/>
                </a:solidFill>
                <a:latin typeface="Muli" panose="00000500000000000000" pitchFamily="2" charset="0"/>
                <a:ea typeface="+mn-ea"/>
                <a:cs typeface="+mn-cs"/>
              </a:defRPr>
            </a:lvl1pPr>
          </a:lstStyle>
          <a:p>
            <a:pPr>
              <a:defRPr/>
            </a:pPr>
            <a:fld id="{11088258-053F-4334-AB55-C18056823A32}" type="datetimeFigureOut">
              <a:rPr/>
              <a:pPr>
                <a:defRPr/>
              </a:pPr>
              <a:t>04/01/2022</a:t>
            </a:fld>
            <a:endParaRPr/>
          </a:p>
        </p:txBody>
      </p:sp>
      <p:sp>
        <p:nvSpPr>
          <p:cNvPr id="4" name="Slide Image Placeholder 3"/>
          <p:cNvSpPr>
            <a:spLocks noGrp="1" noRot="1" noChangeAspect="1"/>
          </p:cNvSpPr>
          <p:nvPr>
            <p:ph type="sldImg" idx="2"/>
          </p:nvPr>
        </p:nvSpPr>
        <p:spPr>
          <a:xfrm>
            <a:off x="-317500" y="1466850"/>
            <a:ext cx="7035800" cy="39592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39763" y="5646738"/>
            <a:ext cx="5121275" cy="4619625"/>
          </a:xfrm>
          <a:prstGeom prst="rect">
            <a:avLst/>
          </a:prstGeom>
        </p:spPr>
        <p:txBody>
          <a:bodyPr vert="horz" lIns="91440" tIns="45720" rIns="91440" bIns="45720" rtlCol="0"/>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0" y="11144250"/>
            <a:ext cx="3057525" cy="588963"/>
          </a:xfrm>
          <a:prstGeom prst="rect">
            <a:avLst/>
          </a:prstGeom>
        </p:spPr>
        <p:txBody>
          <a:bodyPr vert="horz" lIns="91440" tIns="45720" rIns="91440" bIns="45720" rtlCol="0" anchor="b"/>
          <a:lstStyle>
            <a:lvl1pPr algn="l" fontAlgn="auto">
              <a:spcBef>
                <a:spcPts val="0"/>
              </a:spcBef>
              <a:spcAft>
                <a:spcPts val="0"/>
              </a:spcAft>
              <a:defRPr sz="800">
                <a:solidFill>
                  <a:srgbClr val="000000"/>
                </a:solidFill>
                <a:latin typeface="Muli" panose="00000500000000000000" pitchFamily="2" charset="0"/>
                <a:cs typeface="+mn-cs"/>
              </a:defRPr>
            </a:lvl1pPr>
          </a:lstStyle>
          <a:p>
            <a:pPr>
              <a:defRPr/>
            </a:pPr>
            <a:r>
              <a:rPr lang="en-GB"/>
              <a:t>© 2019 AVEVA Group plc and its subsidiaries. All rights reserved.</a:t>
            </a:r>
          </a:p>
        </p:txBody>
      </p:sp>
      <p:sp>
        <p:nvSpPr>
          <p:cNvPr id="7" name="Slide Number Placeholder 6"/>
          <p:cNvSpPr>
            <a:spLocks noGrp="1"/>
          </p:cNvSpPr>
          <p:nvPr>
            <p:ph type="sldNum" sz="quarter" idx="5"/>
          </p:nvPr>
        </p:nvSpPr>
        <p:spPr>
          <a:xfrm>
            <a:off x="3625850" y="11144250"/>
            <a:ext cx="2773363" cy="588963"/>
          </a:xfrm>
          <a:prstGeom prst="rect">
            <a:avLst/>
          </a:prstGeom>
        </p:spPr>
        <p:txBody>
          <a:bodyPr vert="horz" lIns="91440" tIns="45720" rIns="91440" bIns="45720" rtlCol="0" anchor="b"/>
          <a:lstStyle>
            <a:lvl1pPr algn="r" fontAlgn="auto">
              <a:spcBef>
                <a:spcPts val="0"/>
              </a:spcBef>
              <a:spcAft>
                <a:spcPts val="0"/>
              </a:spcAft>
              <a:defRPr lang="en-GB" sz="800" kern="1200">
                <a:solidFill>
                  <a:srgbClr val="000000"/>
                </a:solidFill>
                <a:latin typeface="Muli" panose="00000500000000000000" pitchFamily="2" charset="0"/>
                <a:ea typeface="+mn-ea"/>
                <a:cs typeface="+mn-cs"/>
              </a:defRPr>
            </a:lvl1pPr>
          </a:lstStyle>
          <a:p>
            <a:pPr>
              <a:defRPr/>
            </a:pPr>
            <a:fld id="{2A8F110D-9FD7-4DE8-B76C-BCE4513F9528}" type="slidenum">
              <a:rPr/>
              <a:pPr>
                <a:defRPr/>
              </a:pPr>
              <a:t>‹#›</a:t>
            </a:fld>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uli" panose="00000500000000000000"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li" panose="00000500000000000000"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li" panose="00000500000000000000"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li" panose="00000500000000000000"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li"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veva.com/"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2"/>
          <p:cNvPicPr>
            <a:picLocks noChangeAspect="1"/>
          </p:cNvPicPr>
          <p:nvPr userDrawn="1"/>
        </p:nvPicPr>
        <p:blipFill>
          <a:blip r:embed="rId3"/>
          <a:srcRect/>
          <a:stretch>
            <a:fillRect/>
          </a:stretch>
        </p:blipFill>
        <p:spPr bwMode="auto">
          <a:xfrm>
            <a:off x="10058400" y="6008688"/>
            <a:ext cx="1619250" cy="366712"/>
          </a:xfrm>
          <a:prstGeom prst="rect">
            <a:avLst/>
          </a:prstGeom>
          <a:noFill/>
          <a:ln w="9525">
            <a:noFill/>
            <a:miter lim="800000"/>
            <a:headEnd/>
            <a:tailEnd/>
          </a:ln>
        </p:spPr>
      </p:pic>
      <p:cxnSp>
        <p:nvCxnSpPr>
          <p:cNvPr id="7" name="Straight Connector 6">
            <a:extLst>
              <a:ext uri="{FF2B5EF4-FFF2-40B4-BE49-F238E27FC236}"/>
              <a:ext uri="{C183D7F6-B498-43B3-948B-1728B52AA6E4}"/>
            </a:extLst>
          </p:cNvPr>
          <p:cNvCxnSpPr>
            <a:cxnSpLocks/>
          </p:cNvCxnSpPr>
          <p:nvPr userDrawn="1"/>
        </p:nvCxnSpPr>
        <p:spPr>
          <a:xfrm>
            <a:off x="612648" y="2547938"/>
            <a:ext cx="1371600" cy="0"/>
          </a:xfrm>
          <a:prstGeom prst="line">
            <a:avLst/>
          </a:prstGeom>
          <a:ln w="28575">
            <a:gradFill>
              <a:gsLst>
                <a:gs pos="0">
                  <a:srgbClr val="FFBC00"/>
                </a:gs>
                <a:gs pos="100000">
                  <a:schemeClr val="bg2"/>
                </a:gs>
              </a:gsLst>
              <a:lin ang="0" scaled="0"/>
            </a:gradFill>
          </a:ln>
        </p:spPr>
        <p:style>
          <a:lnRef idx="1">
            <a:schemeClr val="accent4"/>
          </a:lnRef>
          <a:fillRef idx="0">
            <a:schemeClr val="accent4"/>
          </a:fillRef>
          <a:effectRef idx="0">
            <a:schemeClr val="accent4"/>
          </a:effectRef>
          <a:fontRef idx="minor">
            <a:schemeClr val="tx1"/>
          </a:fontRef>
        </p:style>
      </p:cxnSp>
      <p:sp>
        <p:nvSpPr>
          <p:cNvPr id="8" name="Oval 44">
            <a:extLst>
              <a:ext uri="{FF2B5EF4-FFF2-40B4-BE49-F238E27FC236}"/>
            </a:extLst>
          </p:cNvPr>
          <p:cNvSpPr>
            <a:spLocks noChangeAspect="1"/>
          </p:cNvSpPr>
          <p:nvPr userDrawn="1"/>
        </p:nvSpPr>
        <p:spPr>
          <a:xfrm>
            <a:off x="12431713" y="1547813"/>
            <a:ext cx="409575" cy="407987"/>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9" name="Oval 45">
            <a:extLst>
              <a:ext uri="{FF2B5EF4-FFF2-40B4-BE49-F238E27FC236}"/>
            </a:extLst>
          </p:cNvPr>
          <p:cNvSpPr>
            <a:spLocks noChangeAspect="1"/>
          </p:cNvSpPr>
          <p:nvPr userDrawn="1"/>
        </p:nvSpPr>
        <p:spPr>
          <a:xfrm>
            <a:off x="12431713" y="976313"/>
            <a:ext cx="409575" cy="409575"/>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0" name="Oval 46">
            <a:extLst>
              <a:ext uri="{FF2B5EF4-FFF2-40B4-BE49-F238E27FC236}"/>
            </a:extLst>
          </p:cNvPr>
          <p:cNvSpPr>
            <a:spLocks noChangeAspect="1"/>
          </p:cNvSpPr>
          <p:nvPr userDrawn="1"/>
        </p:nvSpPr>
        <p:spPr>
          <a:xfrm>
            <a:off x="12431713" y="412750"/>
            <a:ext cx="409575" cy="40957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1" name="Rectangle 47">
            <a:extLst>
              <a:ext uri="{FF2B5EF4-FFF2-40B4-BE49-F238E27FC236}"/>
            </a:extLst>
          </p:cNvPr>
          <p:cNvSpPr/>
          <p:nvPr userDrawn="1"/>
        </p:nvSpPr>
        <p:spPr>
          <a:xfrm>
            <a:off x="12431713" y="152400"/>
            <a:ext cx="971550" cy="177800"/>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2" name="Oval 49">
            <a:extLst>
              <a:ext uri="{FF2B5EF4-FFF2-40B4-BE49-F238E27FC236}"/>
            </a:extLst>
          </p:cNvPr>
          <p:cNvSpPr>
            <a:spLocks noChangeAspect="1"/>
          </p:cNvSpPr>
          <p:nvPr userDrawn="1"/>
        </p:nvSpPr>
        <p:spPr>
          <a:xfrm>
            <a:off x="12914313" y="1547813"/>
            <a:ext cx="409575" cy="407987"/>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3" name="Oval 50">
            <a:extLst>
              <a:ext uri="{FF2B5EF4-FFF2-40B4-BE49-F238E27FC236}"/>
            </a:extLst>
          </p:cNvPr>
          <p:cNvSpPr>
            <a:spLocks noChangeAspect="1"/>
          </p:cNvSpPr>
          <p:nvPr userDrawn="1"/>
        </p:nvSpPr>
        <p:spPr>
          <a:xfrm>
            <a:off x="12914313" y="976313"/>
            <a:ext cx="409575" cy="409575"/>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4" name="Oval 51">
            <a:extLst>
              <a:ext uri="{FF2B5EF4-FFF2-40B4-BE49-F238E27FC236}"/>
            </a:extLst>
          </p:cNvPr>
          <p:cNvSpPr>
            <a:spLocks noChangeAspect="1"/>
          </p:cNvSpPr>
          <p:nvPr userDrawn="1"/>
        </p:nvSpPr>
        <p:spPr>
          <a:xfrm>
            <a:off x="12914313" y="412750"/>
            <a:ext cx="409575" cy="40957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5" name="Oval 52">
            <a:extLst>
              <a:ext uri="{FF2B5EF4-FFF2-40B4-BE49-F238E27FC236}"/>
            </a:extLst>
          </p:cNvPr>
          <p:cNvSpPr>
            <a:spLocks noChangeAspect="1"/>
          </p:cNvSpPr>
          <p:nvPr userDrawn="1"/>
        </p:nvSpPr>
        <p:spPr>
          <a:xfrm>
            <a:off x="12914313" y="2111375"/>
            <a:ext cx="409575" cy="40957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nvGrpSpPr>
          <p:cNvPr id="16" name="Group 9"/>
          <p:cNvGrpSpPr>
            <a:grpSpLocks/>
          </p:cNvGrpSpPr>
          <p:nvPr userDrawn="1"/>
        </p:nvGrpSpPr>
        <p:grpSpPr bwMode="auto">
          <a:xfrm>
            <a:off x="12431713" y="4770438"/>
            <a:ext cx="1376362" cy="1419225"/>
            <a:chOff x="12431200" y="4979663"/>
            <a:chExt cx="1376999" cy="1419507"/>
          </a:xfrm>
        </p:grpSpPr>
        <p:sp>
          <p:nvSpPr>
            <p:cNvPr id="17" name="Rectangle 57">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18" name="Oval 58">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19" name="Oval 59">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0" name="Oval 60">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1" name="Oval 61">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2" name="Oval 62">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3" name="Oval 63">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24" name="Group 10"/>
          <p:cNvGrpSpPr>
            <a:grpSpLocks/>
          </p:cNvGrpSpPr>
          <p:nvPr userDrawn="1"/>
        </p:nvGrpSpPr>
        <p:grpSpPr bwMode="auto">
          <a:xfrm>
            <a:off x="12431713" y="2674938"/>
            <a:ext cx="971550" cy="1941512"/>
            <a:chOff x="12431200" y="2678506"/>
            <a:chExt cx="971741" cy="1940780"/>
          </a:xfrm>
        </p:grpSpPr>
        <p:sp>
          <p:nvSpPr>
            <p:cNvPr id="25" name="Rectangle 48">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26" name="Oval 53">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4">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8" name="Oval 55">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9" name="Oval 56">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0" name="Oval 64">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1" name="Oval 65">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2" name="TextBox 5">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3" name="Picture 8"/>
          <p:cNvPicPr>
            <a:picLocks noChangeAspect="1"/>
          </p:cNvPicPr>
          <p:nvPr userDrawn="1"/>
        </p:nvPicPr>
        <p:blipFill>
          <a:blip r:embed="rId4"/>
          <a:srcRect/>
          <a:stretch>
            <a:fillRect/>
          </a:stretch>
        </p:blipFill>
        <p:spPr bwMode="auto">
          <a:xfrm>
            <a:off x="14012863" y="4384675"/>
            <a:ext cx="1087437" cy="1611313"/>
          </a:xfrm>
          <a:prstGeom prst="rect">
            <a:avLst/>
          </a:prstGeom>
          <a:noFill/>
          <a:ln w="9525">
            <a:noFill/>
            <a:miter lim="800000"/>
            <a:headEnd/>
            <a:tailEnd/>
          </a:ln>
        </p:spPr>
      </p:pic>
      <p:sp>
        <p:nvSpPr>
          <p:cNvPr id="34" name="TextBox 37">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39" name="Text Placeholder 2">
            <a:extLst>
              <a:ext uri="{FF2B5EF4-FFF2-40B4-BE49-F238E27FC236}"/>
            </a:extLst>
          </p:cNvPr>
          <p:cNvSpPr>
            <a:spLocks noGrp="1"/>
          </p:cNvSpPr>
          <p:nvPr>
            <p:ph type="body" sz="quarter" idx="16"/>
          </p:nvPr>
        </p:nvSpPr>
        <p:spPr>
          <a:xfrm>
            <a:off x="612648" y="4453128"/>
            <a:ext cx="5943600" cy="320040"/>
          </a:xfrm>
        </p:spPr>
        <p:txBody>
          <a:bodyPr anchor="ctr">
            <a:noAutofit/>
          </a:bodyPr>
          <a:lstStyle>
            <a:lvl1pPr marL="0" indent="0">
              <a:spcAft>
                <a:spcPts val="1000"/>
              </a:spcAft>
              <a:buNone/>
              <a:defRPr sz="1800" b="0">
                <a:solidFill>
                  <a:schemeClr val="bg1"/>
                </a:solidFill>
                <a:latin typeface="+mn-lt"/>
                <a:cs typeface="Calibri" panose="020F0502020204030204" pitchFamily="34" charset="0"/>
              </a:defRPr>
            </a:lvl1pPr>
            <a:lvl2pPr marL="0" indent="0">
              <a:spcAft>
                <a:spcPts val="4200"/>
              </a:spcAft>
              <a:buNone/>
              <a:defRPr b="0">
                <a:solidFill>
                  <a:schemeClr val="bg1"/>
                </a:solidFill>
                <a:latin typeface="Calibri" panose="020F0502020204030204" pitchFamily="34" charset="0"/>
                <a:cs typeface="Calibri" panose="020F0502020204030204" pitchFamily="34" charset="0"/>
              </a:defRPr>
            </a:lvl2pPr>
            <a:lvl3pPr marL="0" indent="0">
              <a:buFont typeface="Arial" panose="020B0604020202020204" pitchFamily="34" charset="0"/>
              <a:buNone/>
              <a:defRPr sz="1400">
                <a:solidFill>
                  <a:schemeClr val="bg1"/>
                </a:solidFill>
                <a:latin typeface="Calibri" panose="020F0502020204030204" pitchFamily="34" charset="0"/>
                <a:cs typeface="Calibri" panose="020F0502020204030204" pitchFamily="34" charset="0"/>
              </a:defRPr>
            </a:lvl3pPr>
            <a:lvl4pPr marL="0" indent="0">
              <a:buNone/>
              <a:defRPr sz="1400"/>
            </a:lvl4pPr>
            <a:lvl5pPr marL="0" indent="0">
              <a:buNone/>
              <a:defRPr sz="1400"/>
            </a:lvl5pPr>
          </a:lstStyle>
          <a:p>
            <a:pPr lvl="0"/>
            <a:r>
              <a:rPr lang="en-US" dirty="0"/>
              <a:t>Click to edit Master text styles</a:t>
            </a:r>
          </a:p>
        </p:txBody>
      </p:sp>
      <p:sp>
        <p:nvSpPr>
          <p:cNvPr id="40" name="Text Placeholder 7">
            <a:extLst>
              <a:ext uri="{FF2B5EF4-FFF2-40B4-BE49-F238E27FC236}"/>
            </a:extLst>
          </p:cNvPr>
          <p:cNvSpPr>
            <a:spLocks noGrp="1"/>
          </p:cNvSpPr>
          <p:nvPr>
            <p:ph type="body" sz="quarter" idx="12"/>
          </p:nvPr>
        </p:nvSpPr>
        <p:spPr>
          <a:xfrm>
            <a:off x="612648" y="2752344"/>
            <a:ext cx="7031736" cy="1362456"/>
          </a:xfrm>
        </p:spPr>
        <p:txBody>
          <a:bodyPr>
            <a:noAutofit/>
          </a:bodyPr>
          <a:lstStyle>
            <a:lvl1pPr marL="0" indent="0">
              <a:lnSpc>
                <a:spcPct val="95000"/>
              </a:lnSpc>
              <a:spcBef>
                <a:spcPts val="0"/>
              </a:spcBef>
              <a:spcAft>
                <a:spcPts val="900"/>
              </a:spcAft>
              <a:buNone/>
              <a:defRPr sz="5400" b="0" i="0" cap="none" baseline="0">
                <a:solidFill>
                  <a:schemeClr val="bg1"/>
                </a:solidFill>
                <a:latin typeface="+mj-lt"/>
                <a:cs typeface="Calibri" panose="020F0502020204030204" pitchFamily="34" charset="0"/>
              </a:defRPr>
            </a:lvl1pPr>
            <a:lvl2pPr marL="0" indent="0">
              <a:lnSpc>
                <a:spcPct val="95000"/>
              </a:lnSpc>
              <a:spcBef>
                <a:spcPts val="0"/>
              </a:spcBef>
              <a:spcAft>
                <a:spcPts val="0"/>
              </a:spcAft>
              <a:buNone/>
              <a:defRPr sz="4400" b="0" i="0" cap="none" baseline="0">
                <a:solidFill>
                  <a:schemeClr val="bg1"/>
                </a:solidFill>
                <a:latin typeface="Calibri" panose="020F0502020204030204" pitchFamily="34" charset="0"/>
                <a:cs typeface="Calibri" panose="020F0502020204030204" pitchFamily="34" charset="0"/>
              </a:defRPr>
            </a:lvl2pPr>
          </a:lstStyle>
          <a:p>
            <a:pPr lvl="0"/>
            <a:r>
              <a:rPr lang="en-US" dirty="0"/>
              <a:t>Click to edit Master text styles</a:t>
            </a:r>
          </a:p>
        </p:txBody>
      </p:sp>
      <p:sp>
        <p:nvSpPr>
          <p:cNvPr id="41" name="Text Placeholder 2">
            <a:extLst>
              <a:ext uri="{FF2B5EF4-FFF2-40B4-BE49-F238E27FC236}"/>
            </a:extLst>
          </p:cNvPr>
          <p:cNvSpPr>
            <a:spLocks noGrp="1"/>
          </p:cNvSpPr>
          <p:nvPr>
            <p:ph type="body" sz="quarter" idx="19"/>
          </p:nvPr>
        </p:nvSpPr>
        <p:spPr>
          <a:xfrm>
            <a:off x="612648" y="5008346"/>
            <a:ext cx="5943600" cy="320040"/>
          </a:xfrm>
        </p:spPr>
        <p:txBody>
          <a:bodyPr anchor="ctr">
            <a:noAutofit/>
          </a:bodyPr>
          <a:lstStyle>
            <a:lvl1pPr marL="0" indent="0">
              <a:spcAft>
                <a:spcPts val="1000"/>
              </a:spcAft>
              <a:buNone/>
              <a:defRPr sz="1400" b="0">
                <a:solidFill>
                  <a:schemeClr val="bg1"/>
                </a:solidFill>
                <a:latin typeface="Calibri" panose="020F0502020204030204" pitchFamily="34" charset="0"/>
                <a:cs typeface="Calibri" panose="020F0502020204030204" pitchFamily="34" charset="0"/>
              </a:defRPr>
            </a:lvl1pPr>
            <a:lvl2pPr marL="0" indent="0">
              <a:spcAft>
                <a:spcPts val="4200"/>
              </a:spcAft>
              <a:buNone/>
              <a:defRPr sz="1800" b="0">
                <a:solidFill>
                  <a:schemeClr val="bg1"/>
                </a:solidFill>
                <a:latin typeface="Calibri" panose="020F0502020204030204" pitchFamily="34" charset="0"/>
                <a:cs typeface="Calibri" panose="020F0502020204030204" pitchFamily="34" charset="0"/>
              </a:defRPr>
            </a:lvl2pPr>
            <a:lvl3pPr marL="0" indent="0">
              <a:buFont typeface="Arial" panose="020B0604020202020204" pitchFamily="34" charset="0"/>
              <a:buNone/>
              <a:defRPr sz="1600">
                <a:solidFill>
                  <a:schemeClr val="bg1"/>
                </a:solidFill>
                <a:latin typeface="Calibri" panose="020F0502020204030204" pitchFamily="34" charset="0"/>
                <a:cs typeface="Calibri" panose="020F0502020204030204" pitchFamily="34" charset="0"/>
              </a:defRPr>
            </a:lvl3pPr>
            <a:lvl4pPr marL="0" indent="0">
              <a:buNone/>
              <a:defRPr sz="1400"/>
            </a:lvl4pPr>
            <a:lvl5pPr marL="0" indent="0">
              <a:buNone/>
              <a:defRPr sz="1400"/>
            </a:lvl5pPr>
          </a:lstStyle>
          <a:p>
            <a:pPr lvl="0"/>
            <a:r>
              <a:rPr lang="en-US" dirty="0"/>
              <a:t>Click to edit Master text styles</a:t>
            </a:r>
          </a:p>
        </p:txBody>
      </p:sp>
      <p:sp>
        <p:nvSpPr>
          <p:cNvPr id="42" name="Text Placeholder 2">
            <a:extLst>
              <a:ext uri="{FF2B5EF4-FFF2-40B4-BE49-F238E27FC236}"/>
            </a:extLst>
          </p:cNvPr>
          <p:cNvSpPr>
            <a:spLocks noGrp="1"/>
          </p:cNvSpPr>
          <p:nvPr>
            <p:ph type="body" sz="quarter" idx="20"/>
          </p:nvPr>
        </p:nvSpPr>
        <p:spPr>
          <a:xfrm>
            <a:off x="612648" y="2139696"/>
            <a:ext cx="2971800" cy="265176"/>
          </a:xfrm>
        </p:spPr>
        <p:txBody>
          <a:bodyPr anchor="ctr">
            <a:noAutofit/>
          </a:bodyPr>
          <a:lstStyle>
            <a:lvl1pPr marL="0" indent="0">
              <a:spcAft>
                <a:spcPts val="1000"/>
              </a:spcAft>
              <a:buNone/>
              <a:defRPr sz="1600" b="0" cap="all" baseline="0">
                <a:solidFill>
                  <a:schemeClr val="bg1"/>
                </a:solidFill>
                <a:latin typeface="+mn-lt"/>
                <a:cs typeface="Calibri" panose="020F0502020204030204" pitchFamily="34" charset="0"/>
              </a:defRPr>
            </a:lvl1pPr>
            <a:lvl2pPr marL="0" indent="0">
              <a:spcAft>
                <a:spcPts val="4200"/>
              </a:spcAft>
              <a:buNone/>
              <a:defRPr b="0">
                <a:solidFill>
                  <a:schemeClr val="bg1"/>
                </a:solidFill>
                <a:latin typeface="Calibri" panose="020F0502020204030204" pitchFamily="34" charset="0"/>
                <a:cs typeface="Calibri" panose="020F0502020204030204" pitchFamily="34" charset="0"/>
              </a:defRPr>
            </a:lvl2pPr>
            <a:lvl3pPr marL="0" indent="0">
              <a:buFont typeface="Arial" panose="020B0604020202020204" pitchFamily="34" charset="0"/>
              <a:buNone/>
              <a:defRPr sz="1400">
                <a:solidFill>
                  <a:schemeClr val="bg1"/>
                </a:solidFill>
                <a:latin typeface="Calibri" panose="020F0502020204030204" pitchFamily="34" charset="0"/>
                <a:cs typeface="Calibri" panose="020F0502020204030204" pitchFamily="34" charset="0"/>
              </a:defRPr>
            </a:lvl3pPr>
            <a:lvl4pPr marL="0" indent="0">
              <a:buNone/>
              <a:defRPr sz="1400"/>
            </a:lvl4pPr>
            <a:lvl5pPr marL="0" indent="0">
              <a:buNone/>
              <a:defRPr sz="1400"/>
            </a:lvl5pPr>
          </a:lstStyle>
          <a:p>
            <a:pPr lvl="0"/>
            <a:r>
              <a:rPr lang="en-US" dirty="0"/>
              <a:t>Click to edit Master text styles</a:t>
            </a:r>
          </a:p>
        </p:txBody>
      </p:sp>
      <p:sp>
        <p:nvSpPr>
          <p:cNvPr id="35" name="Footer Placeholder 30">
            <a:extLst>
              <a:ext uri="{FF2B5EF4-FFF2-40B4-BE49-F238E27FC236}"/>
            </a:extLst>
          </p:cNvPr>
          <p:cNvSpPr>
            <a:spLocks noGrp="1"/>
          </p:cNvSpPr>
          <p:nvPr>
            <p:ph type="ftr" sz="quarter" idx="21"/>
          </p:nvPr>
        </p:nvSpPr>
        <p:spPr/>
        <p:txBody>
          <a:bodyPr/>
          <a:lstStyle>
            <a:lvl1pPr>
              <a:defRPr/>
            </a:lvl1pPr>
          </a:lstStyle>
          <a:p>
            <a:r>
              <a:rPr lang="en-US"/>
              <a:t>For Internal Use Only. ©2021 AVEVA Group plc and its subsidiaries. All rights reserved.</a:t>
            </a:r>
            <a:endParaRPr lang="en-GB"/>
          </a:p>
        </p:txBody>
      </p:sp>
      <p:sp>
        <p:nvSpPr>
          <p:cNvPr id="36" name="Slide Number Placeholder 31">
            <a:extLst>
              <a:ext uri="{FF2B5EF4-FFF2-40B4-BE49-F238E27FC236}"/>
            </a:extLst>
          </p:cNvPr>
          <p:cNvSpPr>
            <a:spLocks noGrp="1"/>
          </p:cNvSpPr>
          <p:nvPr>
            <p:ph type="sldNum" sz="quarter" idx="22"/>
          </p:nvPr>
        </p:nvSpPr>
        <p:spPr/>
        <p:txBody>
          <a:bodyPr/>
          <a:lstStyle>
            <a:lvl1pPr>
              <a:defRPr/>
            </a:lvl1pPr>
          </a:lstStyle>
          <a:p>
            <a:pPr>
              <a:defRPr/>
            </a:pPr>
            <a:fld id="{A63D029D-EDE5-45AA-9E3C-748EE336AF69}" type="slidenum">
              <a:rPr lang="en-GB"/>
              <a:pPr>
                <a:defRPr/>
              </a:pPr>
              <a:t>‹#›</a:t>
            </a:fld>
            <a:endParaRPr lang="en-GB"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and Large 3 Content">
    <p:spTree>
      <p:nvGrpSpPr>
        <p:cNvPr id="1" name=""/>
        <p:cNvGrpSpPr/>
        <p:nvPr/>
      </p:nvGrpSpPr>
      <p:grpSpPr>
        <a:xfrm>
          <a:off x="0" y="0"/>
          <a:ext cx="0" cy="0"/>
          <a:chOff x="0" y="0"/>
          <a:chExt cx="0" cy="0"/>
        </a:xfrm>
      </p:grpSpPr>
      <p:sp>
        <p:nvSpPr>
          <p:cNvPr id="14" name="Content Placeholder 3">
            <a:extLst>
              <a:ext uri="{FF2B5EF4-FFF2-40B4-BE49-F238E27FC236}"/>
            </a:extLst>
          </p:cNvPr>
          <p:cNvSpPr>
            <a:spLocks noGrp="1"/>
          </p:cNvSpPr>
          <p:nvPr>
            <p:ph sz="quarter" idx="16"/>
          </p:nvPr>
        </p:nvSpPr>
        <p:spPr>
          <a:xfrm>
            <a:off x="6373368" y="1920240"/>
            <a:ext cx="5209032" cy="4142232"/>
          </a:xfrm>
        </p:spPr>
        <p:txBody>
          <a:bodyPr/>
          <a:lstStyle>
            <a:lvl1pPr marL="18288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lang="en-GB" sz="2300" kern="1200" dirty="0">
                <a:solidFill>
                  <a:schemeClr val="tx1"/>
                </a:solidFill>
                <a:latin typeface="+mn-lt"/>
                <a:ea typeface="+mn-ea"/>
                <a:cs typeface="Calibri" panose="020F0502020204030204" pitchFamily="34" charset="0"/>
              </a:defRPr>
            </a:lvl1pPr>
            <a:lvl2pPr marL="36576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2pPr>
            <a:lvl3pPr marL="54864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3pPr>
            <a:lvl4pPr marL="73152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4pPr>
            <a:lvl5pPr marL="91440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0" name="Content Placeholder 3">
            <a:extLst>
              <a:ext uri="{FF2B5EF4-FFF2-40B4-BE49-F238E27FC236}"/>
            </a:extLst>
          </p:cNvPr>
          <p:cNvSpPr>
            <a:spLocks noGrp="1"/>
          </p:cNvSpPr>
          <p:nvPr>
            <p:ph sz="quarter" idx="18"/>
          </p:nvPr>
        </p:nvSpPr>
        <p:spPr>
          <a:xfrm>
            <a:off x="606552" y="1920240"/>
            <a:ext cx="2468880" cy="3609404"/>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US" dirty="0"/>
              <a:t>Click to edit Master text styles</a:t>
            </a:r>
          </a:p>
        </p:txBody>
      </p:sp>
      <p:sp>
        <p:nvSpPr>
          <p:cNvPr id="15" name="Content Placeholder 3">
            <a:extLst>
              <a:ext uri="{FF2B5EF4-FFF2-40B4-BE49-F238E27FC236}"/>
            </a:extLst>
          </p:cNvPr>
          <p:cNvSpPr>
            <a:spLocks noGrp="1"/>
          </p:cNvSpPr>
          <p:nvPr>
            <p:ph sz="quarter" idx="25"/>
          </p:nvPr>
        </p:nvSpPr>
        <p:spPr>
          <a:xfrm>
            <a:off x="3355668" y="1920240"/>
            <a:ext cx="2468880" cy="3609404"/>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US" dirty="0"/>
              <a:t>Click to edit Master text styles</a:t>
            </a:r>
          </a:p>
        </p:txBody>
      </p:sp>
      <p:sp>
        <p:nvSpPr>
          <p:cNvPr id="8" name="Text Placeholder 7">
            <a:extLst>
              <a:ext uri="{FF2B5EF4-FFF2-40B4-BE49-F238E27FC236}"/>
            </a:extLst>
          </p:cNvPr>
          <p:cNvSpPr>
            <a:spLocks noGrp="1"/>
          </p:cNvSpPr>
          <p:nvPr>
            <p:ph type="body" sz="quarter" idx="13"/>
          </p:nvPr>
        </p:nvSpPr>
        <p:spPr>
          <a:xfrm>
            <a:off x="609600"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2" name="Title 1">
            <a:extLst>
              <a:ext uri="{FF2B5EF4-FFF2-40B4-BE49-F238E27FC236}"/>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extLst>
          </p:cNvPr>
          <p:cNvSpPr>
            <a:spLocks noGrp="1"/>
          </p:cNvSpPr>
          <p:nvPr>
            <p:ph type="sldNum" sz="quarter" idx="26"/>
          </p:nvPr>
        </p:nvSpPr>
        <p:spPr/>
        <p:txBody>
          <a:bodyPr/>
          <a:lstStyle>
            <a:lvl1pPr>
              <a:defRPr/>
            </a:lvl1pPr>
          </a:lstStyle>
          <a:p>
            <a:pPr>
              <a:defRPr/>
            </a:pPr>
            <a:fld id="{8C890BAC-A878-492A-97C0-C8442A75EBAB}" type="slidenum">
              <a:rPr lang="en-GB"/>
              <a:pPr>
                <a:defRPr/>
              </a:pPr>
              <a:t>‹#›</a:t>
            </a:fld>
            <a:endParaRPr lang="en-GB" dirty="0"/>
          </a:p>
        </p:txBody>
      </p:sp>
      <p:sp>
        <p:nvSpPr>
          <p:cNvPr id="9" name="Footer Placeholder 4">
            <a:extLst>
              <a:ext uri="{FF2B5EF4-FFF2-40B4-BE49-F238E27FC236}"/>
            </a:extLst>
          </p:cNvPr>
          <p:cNvSpPr>
            <a:spLocks noGrp="1"/>
          </p:cNvSpPr>
          <p:nvPr>
            <p:ph type="ftr" sz="quarter" idx="27"/>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bg>
      <p:bgPr>
        <a:solidFill>
          <a:schemeClr val="bg1"/>
        </a:solidFill>
        <a:effectLst/>
      </p:bgPr>
    </p:bg>
    <p:spTree>
      <p:nvGrpSpPr>
        <p:cNvPr id="1" name=""/>
        <p:cNvGrpSpPr/>
        <p:nvPr/>
      </p:nvGrpSpPr>
      <p:grpSpPr>
        <a:xfrm>
          <a:off x="0" y="0"/>
          <a:ext cx="0" cy="0"/>
          <a:chOff x="0" y="0"/>
          <a:chExt cx="0" cy="0"/>
        </a:xfrm>
      </p:grpSpPr>
      <p:sp>
        <p:nvSpPr>
          <p:cNvPr id="7" name="TextBox 16">
            <a:extLst>
              <a:ext uri="{FF2B5EF4-FFF2-40B4-BE49-F238E27FC236}"/>
            </a:extLst>
          </p:cNvPr>
          <p:cNvSpPr txBox="1"/>
          <p:nvPr userDrawn="1"/>
        </p:nvSpPr>
        <p:spPr>
          <a:xfrm>
            <a:off x="6215063" y="6958013"/>
            <a:ext cx="5976937" cy="1014412"/>
          </a:xfrm>
          <a:prstGeom prst="rect">
            <a:avLst/>
          </a:prstGeom>
          <a:noFill/>
        </p:spPr>
        <p:txBody>
          <a:bodyPr>
            <a:spAutoFit/>
          </a:bodyPr>
          <a:lstStyle/>
          <a:p>
            <a:pPr fontAlgn="auto">
              <a:spcBef>
                <a:spcPts val="0"/>
              </a:spcBef>
              <a:spcAft>
                <a:spcPts val="0"/>
              </a:spcAft>
              <a:defRPr/>
            </a:pPr>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pPr fontAlgn="auto">
              <a:spcBef>
                <a:spcPts val="0"/>
              </a:spcBef>
              <a:spcAft>
                <a:spcPts val="0"/>
              </a:spcAft>
              <a:defRPr/>
            </a:pPr>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https://avevaimages.thirdlight.com/ and download some image options. (We recommend either a “Micro” view image or a People image, available via folders of the same names in the image library.) Click the image icon to insert image, then Send to Back. Please ensure that the AVEVA logo is displayed prominently against the image and remains fixed in its position. The logo should not shift or jump from slide to slide.</a:t>
            </a:r>
          </a:p>
        </p:txBody>
      </p:sp>
      <p:sp>
        <p:nvSpPr>
          <p:cNvPr id="20" name="Text Placeholder 7">
            <a:extLst>
              <a:ext uri="{FF2B5EF4-FFF2-40B4-BE49-F238E27FC236}"/>
            </a:extLst>
          </p:cNvPr>
          <p:cNvSpPr>
            <a:spLocks noGrp="1"/>
          </p:cNvSpPr>
          <p:nvPr>
            <p:ph type="body" sz="quarter" idx="13"/>
          </p:nvPr>
        </p:nvSpPr>
        <p:spPr>
          <a:xfrm>
            <a:off x="609600" y="1426464"/>
            <a:ext cx="50546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25" name="Picture Placeholder 3">
            <a:extLst>
              <a:ext uri="{FF2B5EF4-FFF2-40B4-BE49-F238E27FC236}"/>
              <a:ext uri="{C183D7F6-B498-43B3-948B-1728B52AA6E4}"/>
            </a:extLst>
          </p:cNvPr>
          <p:cNvSpPr>
            <a:spLocks noGrp="1"/>
          </p:cNvSpPr>
          <p:nvPr>
            <p:ph type="pic" sz="quarter" idx="15"/>
          </p:nvPr>
        </p:nvSpPr>
        <p:spPr>
          <a:xfrm>
            <a:off x="6096000" y="-9144"/>
            <a:ext cx="6108192" cy="6879600"/>
          </a:xfrm>
          <a:prstGeom prst="rect">
            <a:avLst/>
          </a:prstGeom>
          <a:solidFill>
            <a:schemeClr val="tx2"/>
          </a:solidFill>
          <a:ln>
            <a:noFill/>
          </a:ln>
        </p:spPr>
        <p:txBody>
          <a:bodyPr rtlCol="0" anchor="ctr">
            <a:normAutofit/>
          </a:bodyPr>
          <a:lstStyle>
            <a:lvl1pPr marL="0" indent="0" algn="ctr">
              <a:buNone/>
              <a:defRPr sz="2000">
                <a:solidFill>
                  <a:schemeClr val="bg1"/>
                </a:solidFill>
                <a:latin typeface="+mn-lt"/>
                <a:cs typeface="Calibri" panose="020F0502020204030204" pitchFamily="34" charset="0"/>
              </a:defRPr>
            </a:lvl1pPr>
          </a:lstStyle>
          <a:p>
            <a:pPr lvl="0"/>
            <a:r>
              <a:rPr lang="en-US" noProof="0"/>
              <a:t>Click icon to add picture</a:t>
            </a:r>
            <a:endParaRPr lang="en-GB" noProof="0"/>
          </a:p>
        </p:txBody>
      </p:sp>
      <p:sp>
        <p:nvSpPr>
          <p:cNvPr id="4" name="Title 3">
            <a:extLst>
              <a:ext uri="{FF2B5EF4-FFF2-40B4-BE49-F238E27FC236}"/>
            </a:extLst>
          </p:cNvPr>
          <p:cNvSpPr>
            <a:spLocks noGrp="1"/>
          </p:cNvSpPr>
          <p:nvPr>
            <p:ph type="title"/>
          </p:nvPr>
        </p:nvSpPr>
        <p:spPr>
          <a:xfrm>
            <a:off x="612648" y="585216"/>
            <a:ext cx="5051552" cy="804672"/>
          </a:xfrm>
        </p:spPr>
        <p:txBody>
          <a:bodyPr/>
          <a:lstStyle/>
          <a:p>
            <a:r>
              <a:rPr lang="en-US"/>
              <a:t>Click to edit Master title style</a:t>
            </a:r>
            <a:endParaRPr lang="en-US" dirty="0"/>
          </a:p>
        </p:txBody>
      </p:sp>
      <p:sp>
        <p:nvSpPr>
          <p:cNvPr id="6" name="Content Placeholder 5">
            <a:extLst>
              <a:ext uri="{FF2B5EF4-FFF2-40B4-BE49-F238E27FC236}"/>
            </a:extLst>
          </p:cNvPr>
          <p:cNvSpPr>
            <a:spLocks noGrp="1"/>
          </p:cNvSpPr>
          <p:nvPr>
            <p:ph sz="quarter" idx="24"/>
          </p:nvPr>
        </p:nvSpPr>
        <p:spPr>
          <a:xfrm>
            <a:off x="609600" y="1920240"/>
            <a:ext cx="5056632"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Online Image Placeholder 7">
            <a:extLst>
              <a:ext uri="{FF2B5EF4-FFF2-40B4-BE49-F238E27FC236}"/>
            </a:extLst>
          </p:cNvPr>
          <p:cNvSpPr>
            <a:spLocks noGrp="1" noSelect="1"/>
          </p:cNvSpPr>
          <p:nvPr>
            <p:ph type="clipArt" sz="quarter" idx="20"/>
          </p:nvPr>
        </p:nvSpPr>
        <p:spPr>
          <a:xfrm>
            <a:off x="10422144" y="6310008"/>
            <a:ext cx="1157208" cy="262560"/>
          </a:xfrm>
          <a:blipFill>
            <a:blip r:embed="rId2"/>
            <a:stretch>
              <a:fillRect/>
            </a:stretch>
          </a:blipFill>
        </p:spPr>
        <p:txBody>
          <a:bodyPr rtlCol="0">
            <a:normAutofit/>
          </a:bodyPr>
          <a:lstStyle>
            <a:lvl1pPr marL="14414" indent="0">
              <a:buFontTx/>
              <a:buNone/>
              <a:defRPr/>
            </a:lvl1pPr>
          </a:lstStyle>
          <a:p>
            <a:pPr lvl="0"/>
            <a:r>
              <a:rPr lang="en-US" noProof="0"/>
              <a:t>Click icon to add clip art</a:t>
            </a:r>
            <a:endParaRPr lang="en-GB" noProof="0"/>
          </a:p>
        </p:txBody>
      </p:sp>
      <p:sp>
        <p:nvSpPr>
          <p:cNvPr id="8" name="Footer Placeholder 8">
            <a:extLst>
              <a:ext uri="{FF2B5EF4-FFF2-40B4-BE49-F238E27FC236}"/>
            </a:extLst>
          </p:cNvPr>
          <p:cNvSpPr>
            <a:spLocks noGrp="1"/>
          </p:cNvSpPr>
          <p:nvPr>
            <p:ph type="ftr" sz="quarter" idx="25"/>
          </p:nvPr>
        </p:nvSpPr>
        <p:spPr/>
        <p:txBody>
          <a:bodyPr/>
          <a:lstStyle>
            <a:lvl1pPr>
              <a:defRPr/>
            </a:lvl1pPr>
          </a:lstStyle>
          <a:p>
            <a:r>
              <a:rPr lang="en-US"/>
              <a:t>For Internal Use Only. ©2021 AVEVA Group plc and its subsidiaries. All rights reserved.</a:t>
            </a:r>
            <a:endParaRPr lang="en-GB"/>
          </a:p>
        </p:txBody>
      </p:sp>
      <p:sp>
        <p:nvSpPr>
          <p:cNvPr id="9" name="Slide Number Placeholder 9">
            <a:extLst>
              <a:ext uri="{FF2B5EF4-FFF2-40B4-BE49-F238E27FC236}"/>
            </a:extLst>
          </p:cNvPr>
          <p:cNvSpPr>
            <a:spLocks noGrp="1"/>
          </p:cNvSpPr>
          <p:nvPr>
            <p:ph type="sldNum" sz="quarter" idx="26"/>
          </p:nvPr>
        </p:nvSpPr>
        <p:spPr/>
        <p:txBody>
          <a:bodyPr/>
          <a:lstStyle>
            <a:lvl1pPr>
              <a:defRPr/>
            </a:lvl1pPr>
          </a:lstStyle>
          <a:p>
            <a:pPr>
              <a:defRPr/>
            </a:pPr>
            <a:fld id="{28835AFE-D341-4E1C-B887-045B3B4BCFA4}" type="slidenum">
              <a:rPr lang="en-GB"/>
              <a:pPr>
                <a:defRPr/>
              </a:pPr>
              <a:t>‹#›</a:t>
            </a:fld>
            <a:endParaRPr lang="en-GB"/>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and Content">
    <p:bg>
      <p:bgPr>
        <a:solidFill>
          <a:schemeClr val="bg1"/>
        </a:solidFill>
        <a:effectLst/>
      </p:bgPr>
    </p:bg>
    <p:spTree>
      <p:nvGrpSpPr>
        <p:cNvPr id="1" name=""/>
        <p:cNvGrpSpPr/>
        <p:nvPr/>
      </p:nvGrpSpPr>
      <p:grpSpPr>
        <a:xfrm>
          <a:off x="0" y="0"/>
          <a:ext cx="0" cy="0"/>
          <a:chOff x="0" y="0"/>
          <a:chExt cx="0" cy="0"/>
        </a:xfrm>
      </p:grpSpPr>
      <p:pic>
        <p:nvPicPr>
          <p:cNvPr id="7" name="Picture 12"/>
          <p:cNvPicPr>
            <a:picLocks noChangeAspect="1"/>
          </p:cNvPicPr>
          <p:nvPr userDrawn="1"/>
        </p:nvPicPr>
        <p:blipFill>
          <a:blip r:embed="rId2"/>
          <a:srcRect/>
          <a:stretch>
            <a:fillRect/>
          </a:stretch>
        </p:blipFill>
        <p:spPr bwMode="auto">
          <a:xfrm>
            <a:off x="10421938" y="6310313"/>
            <a:ext cx="1157287" cy="261937"/>
          </a:xfrm>
          <a:prstGeom prst="rect">
            <a:avLst/>
          </a:prstGeom>
          <a:noFill/>
          <a:ln w="9525">
            <a:noFill/>
            <a:miter lim="800000"/>
            <a:headEnd/>
            <a:tailEnd/>
          </a:ln>
        </p:spPr>
      </p:pic>
      <p:cxnSp>
        <p:nvCxnSpPr>
          <p:cNvPr id="8" name="Straight Connector 41">
            <a:extLst>
              <a:ext uri="{FF2B5EF4-FFF2-40B4-BE49-F238E27FC236}"/>
            </a:extLst>
          </p:cNvPr>
          <p:cNvCxnSpPr>
            <a:cxnSpLocks/>
          </p:cNvCxnSpPr>
          <p:nvPr userDrawn="1"/>
        </p:nvCxnSpPr>
        <p:spPr>
          <a:xfrm flipH="1">
            <a:off x="6339317" y="396875"/>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sp>
        <p:nvSpPr>
          <p:cNvPr id="9" name="TextBox 25">
            <a:extLst>
              <a:ext uri="{FF2B5EF4-FFF2-40B4-BE49-F238E27FC236}"/>
            </a:extLst>
          </p:cNvPr>
          <p:cNvSpPr txBox="1"/>
          <p:nvPr userDrawn="1"/>
        </p:nvSpPr>
        <p:spPr>
          <a:xfrm>
            <a:off x="0" y="6958013"/>
            <a:ext cx="6108700" cy="1014412"/>
          </a:xfrm>
          <a:prstGeom prst="rect">
            <a:avLst/>
          </a:prstGeom>
          <a:noFill/>
        </p:spPr>
        <p:txBody>
          <a:bodyPr>
            <a:spAutoFit/>
          </a:bodyPr>
          <a:lstStyle/>
          <a:p>
            <a:pPr fontAlgn="auto">
              <a:spcBef>
                <a:spcPts val="0"/>
              </a:spcBef>
              <a:spcAft>
                <a:spcPts val="0"/>
              </a:spcAft>
              <a:defRPr/>
            </a:pPr>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pPr fontAlgn="auto">
              <a:spcBef>
                <a:spcPts val="0"/>
              </a:spcBef>
              <a:spcAft>
                <a:spcPts val="0"/>
              </a:spcAft>
              <a:defRPr/>
            </a:pPr>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https://</a:t>
            </a:r>
            <a:r>
              <a:rPr lang="en-GB" sz="1000" err="1">
                <a:solidFill>
                  <a:schemeClr val="bg1">
                    <a:lumMod val="65000"/>
                  </a:schemeClr>
                </a:solidFill>
                <a:latin typeface="Calibri" panose="020F0502020204030204" pitchFamily="34" charset="0"/>
                <a:cs typeface="Calibri" panose="020F0502020204030204" pitchFamily="34" charset="0"/>
              </a:rPr>
              <a:t>avevaimages.thirdlight.com</a:t>
            </a:r>
            <a:r>
              <a:rPr lang="en-GB" sz="1000">
                <a:solidFill>
                  <a:schemeClr val="bg1">
                    <a:lumMod val="65000"/>
                  </a:schemeClr>
                </a:solidFill>
                <a:latin typeface="Calibri" panose="020F0502020204030204" pitchFamily="34" charset="0"/>
                <a:cs typeface="Calibri" panose="020F0502020204030204" pitchFamily="34" charset="0"/>
              </a:rPr>
              <a:t>/ and download some image options. (We recommend either a “Micro” view image or a People image, available via folders of the same names in the image library.) Click the image icon to insert image, then Send to Back. Please ensure that the AVEVA logo is displayed prominently against the image and remains fixed in its position. The logo should not shift or jump from slide to slide.</a:t>
            </a:r>
          </a:p>
        </p:txBody>
      </p:sp>
      <p:sp>
        <p:nvSpPr>
          <p:cNvPr id="37" name="Picture Placeholder 3">
            <a:extLst>
              <a:ext uri="{FF2B5EF4-FFF2-40B4-BE49-F238E27FC236}"/>
              <a:ext uri="{C183D7F6-B498-43B3-948B-1728B52AA6E4}"/>
            </a:extLst>
          </p:cNvPr>
          <p:cNvSpPr>
            <a:spLocks noGrp="1"/>
          </p:cNvSpPr>
          <p:nvPr>
            <p:ph type="pic" sz="quarter" idx="15"/>
          </p:nvPr>
        </p:nvSpPr>
        <p:spPr>
          <a:xfrm>
            <a:off x="-9144" y="-9144"/>
            <a:ext cx="6108192" cy="6885432"/>
          </a:xfrm>
          <a:prstGeom prst="rect">
            <a:avLst/>
          </a:prstGeom>
          <a:solidFill>
            <a:schemeClr val="tx2"/>
          </a:solidFill>
          <a:ln>
            <a:noFill/>
          </a:ln>
        </p:spPr>
        <p:txBody>
          <a:bodyPr rtlCol="0" anchor="ctr">
            <a:normAutofit/>
          </a:bodyPr>
          <a:lstStyle>
            <a:lvl1pPr marL="0" indent="0" algn="ctr">
              <a:buNone/>
              <a:defRPr sz="2000">
                <a:solidFill>
                  <a:schemeClr val="bg1"/>
                </a:solidFill>
                <a:latin typeface="+mn-lt"/>
                <a:cs typeface="Calibri" panose="020F0502020204030204" pitchFamily="34" charset="0"/>
              </a:defRPr>
            </a:lvl1pPr>
          </a:lstStyle>
          <a:p>
            <a:pPr lvl="0"/>
            <a:r>
              <a:rPr lang="en-US" noProof="0"/>
              <a:t>Click icon to add picture</a:t>
            </a:r>
            <a:endParaRPr lang="en-GB" noProof="0"/>
          </a:p>
        </p:txBody>
      </p:sp>
      <p:sp>
        <p:nvSpPr>
          <p:cNvPr id="25" name="Text Placeholder 7">
            <a:extLst>
              <a:ext uri="{FF2B5EF4-FFF2-40B4-BE49-F238E27FC236}"/>
            </a:extLst>
          </p:cNvPr>
          <p:cNvSpPr>
            <a:spLocks noGrp="1"/>
          </p:cNvSpPr>
          <p:nvPr>
            <p:ph type="body" sz="quarter" idx="13"/>
          </p:nvPr>
        </p:nvSpPr>
        <p:spPr>
          <a:xfrm>
            <a:off x="6339317" y="1426464"/>
            <a:ext cx="5226797" cy="320040"/>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2" name="Title 1">
            <a:extLst>
              <a:ext uri="{FF2B5EF4-FFF2-40B4-BE49-F238E27FC236}"/>
            </a:extLst>
          </p:cNvPr>
          <p:cNvSpPr>
            <a:spLocks noGrp="1"/>
          </p:cNvSpPr>
          <p:nvPr>
            <p:ph type="title"/>
          </p:nvPr>
        </p:nvSpPr>
        <p:spPr>
          <a:xfrm>
            <a:off x="6339317" y="585216"/>
            <a:ext cx="5234940" cy="804672"/>
          </a:xfrm>
        </p:spPr>
        <p:txBody>
          <a:bodyPr/>
          <a:lstStyle/>
          <a:p>
            <a:r>
              <a:rPr lang="en-US"/>
              <a:t>Click to edit Master title style</a:t>
            </a:r>
            <a:endParaRPr lang="en-US" dirty="0"/>
          </a:p>
        </p:txBody>
      </p:sp>
      <p:sp>
        <p:nvSpPr>
          <p:cNvPr id="6" name="Content Placeholder 5">
            <a:extLst>
              <a:ext uri="{FF2B5EF4-FFF2-40B4-BE49-F238E27FC236}"/>
            </a:extLst>
          </p:cNvPr>
          <p:cNvSpPr>
            <a:spLocks noGrp="1"/>
          </p:cNvSpPr>
          <p:nvPr>
            <p:ph sz="quarter" idx="20"/>
          </p:nvPr>
        </p:nvSpPr>
        <p:spPr>
          <a:xfrm>
            <a:off x="6338888" y="1920240"/>
            <a:ext cx="5235575"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6">
            <a:extLst>
              <a:ext uri="{FF2B5EF4-FFF2-40B4-BE49-F238E27FC236}"/>
            </a:extLst>
          </p:cNvPr>
          <p:cNvSpPr>
            <a:spLocks noGrp="1"/>
          </p:cNvSpPr>
          <p:nvPr>
            <p:ph type="ftr" sz="quarter" idx="21"/>
          </p:nvPr>
        </p:nvSpPr>
        <p:spPr/>
        <p:txBody>
          <a:bodyPr/>
          <a:lstStyle>
            <a:lvl1pPr>
              <a:defRPr/>
            </a:lvl1pPr>
          </a:lstStyle>
          <a:p>
            <a:r>
              <a:rPr lang="en-US"/>
              <a:t>For Internal Use Only. ©2021 AVEVA Group plc and its subsidiaries. All rights reserved.</a:t>
            </a:r>
            <a:endParaRPr lang="en-GB"/>
          </a:p>
        </p:txBody>
      </p:sp>
      <p:sp>
        <p:nvSpPr>
          <p:cNvPr id="11" name="Slide Number Placeholder 8">
            <a:extLst>
              <a:ext uri="{FF2B5EF4-FFF2-40B4-BE49-F238E27FC236}"/>
            </a:extLst>
          </p:cNvPr>
          <p:cNvSpPr>
            <a:spLocks noGrp="1"/>
          </p:cNvSpPr>
          <p:nvPr>
            <p:ph type="sldNum" sz="quarter" idx="22"/>
          </p:nvPr>
        </p:nvSpPr>
        <p:spPr/>
        <p:txBody>
          <a:bodyPr/>
          <a:lstStyle>
            <a:lvl1pPr>
              <a:defRPr/>
            </a:lvl1pPr>
          </a:lstStyle>
          <a:p>
            <a:pPr>
              <a:defRPr/>
            </a:pPr>
            <a:fld id="{6974FA58-21AB-470D-B32D-8EB8131D00C2}" type="slidenum">
              <a:rPr lang="en-GB"/>
              <a:pPr>
                <a:defRPr/>
              </a:pPr>
              <a:t>‹#›</a:t>
            </a:fld>
            <a:endParaRPr lang="en-GB" dirty="0"/>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Narrow Photo">
    <p:bg>
      <p:bgPr>
        <a:solidFill>
          <a:schemeClr val="bg1"/>
        </a:solidFill>
        <a:effectLst/>
      </p:bgPr>
    </p:bg>
    <p:spTree>
      <p:nvGrpSpPr>
        <p:cNvPr id="1" name=""/>
        <p:cNvGrpSpPr/>
        <p:nvPr/>
      </p:nvGrpSpPr>
      <p:grpSpPr>
        <a:xfrm>
          <a:off x="0" y="0"/>
          <a:ext cx="0" cy="0"/>
          <a:chOff x="0" y="0"/>
          <a:chExt cx="0" cy="0"/>
        </a:xfrm>
      </p:grpSpPr>
      <p:sp>
        <p:nvSpPr>
          <p:cNvPr id="8" name="TextBox 25">
            <a:extLst>
              <a:ext uri="{FF2B5EF4-FFF2-40B4-BE49-F238E27FC236}"/>
            </a:extLst>
          </p:cNvPr>
          <p:cNvSpPr txBox="1"/>
          <p:nvPr userDrawn="1"/>
        </p:nvSpPr>
        <p:spPr>
          <a:xfrm>
            <a:off x="8128000" y="6958013"/>
            <a:ext cx="4064000" cy="1322387"/>
          </a:xfrm>
          <a:prstGeom prst="rect">
            <a:avLst/>
          </a:prstGeom>
          <a:noFill/>
        </p:spPr>
        <p:txBody>
          <a:bodyPr>
            <a:spAutoFit/>
          </a:bodyPr>
          <a:lstStyle/>
          <a:p>
            <a:pPr fontAlgn="auto">
              <a:spcBef>
                <a:spcPts val="0"/>
              </a:spcBef>
              <a:spcAft>
                <a:spcPts val="0"/>
              </a:spcAft>
              <a:defRPr/>
            </a:pPr>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pPr fontAlgn="auto">
              <a:spcBef>
                <a:spcPts val="0"/>
              </a:spcBef>
              <a:spcAft>
                <a:spcPts val="0"/>
              </a:spcAft>
              <a:defRPr/>
            </a:pPr>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https://</a:t>
            </a:r>
            <a:r>
              <a:rPr lang="en-GB" sz="1000" err="1">
                <a:solidFill>
                  <a:schemeClr val="bg1">
                    <a:lumMod val="65000"/>
                  </a:schemeClr>
                </a:solidFill>
                <a:latin typeface="Calibri" panose="020F0502020204030204" pitchFamily="34" charset="0"/>
                <a:cs typeface="Calibri" panose="020F0502020204030204" pitchFamily="34" charset="0"/>
              </a:rPr>
              <a:t>avevaimages.thirdlight.com</a:t>
            </a:r>
            <a:r>
              <a:rPr lang="en-GB" sz="1000">
                <a:solidFill>
                  <a:schemeClr val="bg1">
                    <a:lumMod val="65000"/>
                  </a:schemeClr>
                </a:solidFill>
                <a:latin typeface="Calibri" panose="020F0502020204030204" pitchFamily="34" charset="0"/>
                <a:cs typeface="Calibri" panose="020F0502020204030204" pitchFamily="34" charset="0"/>
              </a:rPr>
              <a:t>/ and download some image options. (We recommend either a “Micro” view image or a People image, available via folders of the same names in the image library.) Click the image icon to insert image, then Send to Back. Please ensure that the AVEVA logo is displayed prominently against the image and remains fixed in its position. The logo should not shift or jump from slide to slide.</a:t>
            </a:r>
          </a:p>
        </p:txBody>
      </p:sp>
      <p:sp>
        <p:nvSpPr>
          <p:cNvPr id="21" name="Text Placeholder 7">
            <a:extLst>
              <a:ext uri="{FF2B5EF4-FFF2-40B4-BE49-F238E27FC236}"/>
            </a:extLst>
          </p:cNvPr>
          <p:cNvSpPr>
            <a:spLocks noGrp="1"/>
          </p:cNvSpPr>
          <p:nvPr>
            <p:ph type="body" sz="quarter" idx="13"/>
          </p:nvPr>
        </p:nvSpPr>
        <p:spPr>
          <a:xfrm>
            <a:off x="609600" y="1426464"/>
            <a:ext cx="716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13" name="Text Placeholder 7">
            <a:extLst>
              <a:ext uri="{FF2B5EF4-FFF2-40B4-BE49-F238E27FC236}"/>
            </a:extLst>
          </p:cNvPr>
          <p:cNvSpPr>
            <a:spLocks noGrp="1"/>
          </p:cNvSpPr>
          <p:nvPr>
            <p:ph type="body" sz="quarter" idx="14"/>
          </p:nvPr>
        </p:nvSpPr>
        <p:spPr>
          <a:xfrm>
            <a:off x="609600" y="5673307"/>
            <a:ext cx="7162800" cy="365760"/>
          </a:xfrm>
        </p:spPr>
        <p:txBody>
          <a:bodyPr anchor="b">
            <a:noAutofit/>
          </a:bodyPr>
          <a:lstStyle>
            <a:lvl1pPr marL="0" indent="0">
              <a:lnSpc>
                <a:spcPts val="1200"/>
              </a:lnSpc>
              <a:spcAft>
                <a:spcPts val="0"/>
              </a:spcAft>
              <a:buNone/>
              <a:defRPr sz="1000" b="0" cap="none" baseline="0">
                <a:solidFill>
                  <a:schemeClr val="tx1"/>
                </a:solidFill>
                <a:latin typeface="+mn-lt"/>
                <a:cs typeface="Calibri" panose="020F0502020204030204" pitchFamily="34" charset="0"/>
              </a:defRPr>
            </a:lvl1pPr>
          </a:lstStyle>
          <a:p>
            <a:pPr lvl="0"/>
            <a:r>
              <a:rPr lang="en-US" dirty="0"/>
              <a:t>Click to edit Master text styles</a:t>
            </a:r>
          </a:p>
        </p:txBody>
      </p:sp>
      <p:sp>
        <p:nvSpPr>
          <p:cNvPr id="27" name="Picture Placeholder 3">
            <a:extLst>
              <a:ext uri="{FF2B5EF4-FFF2-40B4-BE49-F238E27FC236}"/>
              <a:ext uri="{C183D7F6-B498-43B3-948B-1728B52AA6E4}"/>
            </a:extLst>
          </p:cNvPr>
          <p:cNvSpPr>
            <a:spLocks noGrp="1"/>
          </p:cNvSpPr>
          <p:nvPr>
            <p:ph type="pic" sz="quarter" idx="15"/>
          </p:nvPr>
        </p:nvSpPr>
        <p:spPr>
          <a:xfrm>
            <a:off x="8128000" y="-9144"/>
            <a:ext cx="4069080" cy="6879600"/>
          </a:xfrm>
          <a:prstGeom prst="rect">
            <a:avLst/>
          </a:prstGeom>
          <a:solidFill>
            <a:schemeClr val="tx2"/>
          </a:solidFill>
          <a:ln>
            <a:noFill/>
          </a:ln>
        </p:spPr>
        <p:txBody>
          <a:bodyPr rtlCol="0" anchor="ctr">
            <a:normAutofit/>
          </a:bodyPr>
          <a:lstStyle>
            <a:lvl1pPr marL="0" indent="0" algn="ctr">
              <a:buNone/>
              <a:defRPr sz="2000">
                <a:solidFill>
                  <a:schemeClr val="bg1"/>
                </a:solidFill>
                <a:latin typeface="+mn-lt"/>
                <a:cs typeface="Calibri" panose="020F0502020204030204" pitchFamily="34" charset="0"/>
              </a:defRPr>
            </a:lvl1pPr>
          </a:lstStyle>
          <a:p>
            <a:pPr lvl="0"/>
            <a:r>
              <a:rPr lang="en-US" noProof="0"/>
              <a:t>Click icon to add picture</a:t>
            </a:r>
            <a:endParaRPr lang="en-GB" noProof="0"/>
          </a:p>
        </p:txBody>
      </p:sp>
      <p:sp>
        <p:nvSpPr>
          <p:cNvPr id="2" name="Title 1">
            <a:extLst>
              <a:ext uri="{FF2B5EF4-FFF2-40B4-BE49-F238E27FC236}"/>
            </a:extLst>
          </p:cNvPr>
          <p:cNvSpPr>
            <a:spLocks noGrp="1"/>
          </p:cNvSpPr>
          <p:nvPr>
            <p:ph type="title"/>
          </p:nvPr>
        </p:nvSpPr>
        <p:spPr>
          <a:xfrm>
            <a:off x="612648" y="585216"/>
            <a:ext cx="7159752" cy="804672"/>
          </a:xfrm>
        </p:spPr>
        <p:txBody>
          <a:bodyPr/>
          <a:lstStyle/>
          <a:p>
            <a:r>
              <a:rPr lang="en-US"/>
              <a:t>Click to edit Master title style</a:t>
            </a:r>
            <a:endParaRPr lang="en-US" dirty="0"/>
          </a:p>
        </p:txBody>
      </p:sp>
      <p:sp>
        <p:nvSpPr>
          <p:cNvPr id="5" name="Content Placeholder 4">
            <a:extLst>
              <a:ext uri="{FF2B5EF4-FFF2-40B4-BE49-F238E27FC236}"/>
            </a:extLst>
          </p:cNvPr>
          <p:cNvSpPr>
            <a:spLocks noGrp="1"/>
          </p:cNvSpPr>
          <p:nvPr>
            <p:ph sz="quarter" idx="25"/>
          </p:nvPr>
        </p:nvSpPr>
        <p:spPr>
          <a:xfrm>
            <a:off x="609600" y="1920240"/>
            <a:ext cx="71628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Online Image Placeholder 7">
            <a:extLst>
              <a:ext uri="{FF2B5EF4-FFF2-40B4-BE49-F238E27FC236}"/>
            </a:extLst>
          </p:cNvPr>
          <p:cNvSpPr>
            <a:spLocks noGrp="1" noSelect="1"/>
          </p:cNvSpPr>
          <p:nvPr>
            <p:ph type="clipArt" sz="quarter" idx="20"/>
          </p:nvPr>
        </p:nvSpPr>
        <p:spPr>
          <a:xfrm>
            <a:off x="10422144" y="6310008"/>
            <a:ext cx="1157208" cy="262560"/>
          </a:xfrm>
          <a:blipFill>
            <a:blip r:embed="rId2"/>
            <a:stretch>
              <a:fillRect/>
            </a:stretch>
          </a:blipFill>
        </p:spPr>
        <p:txBody>
          <a:bodyPr rtlCol="0">
            <a:normAutofit/>
          </a:bodyPr>
          <a:lstStyle>
            <a:lvl1pPr marL="14414" indent="0">
              <a:buFontTx/>
              <a:buNone/>
              <a:defRPr/>
            </a:lvl1pPr>
          </a:lstStyle>
          <a:p>
            <a:pPr lvl="0"/>
            <a:r>
              <a:rPr lang="en-US" noProof="0"/>
              <a:t>Click icon to add clip art</a:t>
            </a:r>
            <a:endParaRPr lang="en-GB" noProof="0"/>
          </a:p>
        </p:txBody>
      </p:sp>
      <p:sp>
        <p:nvSpPr>
          <p:cNvPr id="9" name="Footer Placeholder 6">
            <a:extLst>
              <a:ext uri="{FF2B5EF4-FFF2-40B4-BE49-F238E27FC236}"/>
            </a:extLst>
          </p:cNvPr>
          <p:cNvSpPr>
            <a:spLocks noGrp="1"/>
          </p:cNvSpPr>
          <p:nvPr>
            <p:ph type="ftr" sz="quarter" idx="26"/>
          </p:nvPr>
        </p:nvSpPr>
        <p:spPr/>
        <p:txBody>
          <a:bodyPr/>
          <a:lstStyle>
            <a:lvl1pPr>
              <a:defRPr/>
            </a:lvl1pPr>
          </a:lstStyle>
          <a:p>
            <a:r>
              <a:rPr lang="en-US"/>
              <a:t>For Internal Use Only. ©2021 AVEVA Group plc and its subsidiaries. All rights reserved.</a:t>
            </a:r>
            <a:endParaRPr lang="en-GB"/>
          </a:p>
        </p:txBody>
      </p:sp>
      <p:sp>
        <p:nvSpPr>
          <p:cNvPr id="10" name="Slide Number Placeholder 7">
            <a:extLst>
              <a:ext uri="{FF2B5EF4-FFF2-40B4-BE49-F238E27FC236}"/>
            </a:extLst>
          </p:cNvPr>
          <p:cNvSpPr>
            <a:spLocks noGrp="1"/>
          </p:cNvSpPr>
          <p:nvPr>
            <p:ph type="sldNum" sz="quarter" idx="27"/>
          </p:nvPr>
        </p:nvSpPr>
        <p:spPr/>
        <p:txBody>
          <a:bodyPr/>
          <a:lstStyle>
            <a:lvl1pPr>
              <a:defRPr/>
            </a:lvl1pPr>
          </a:lstStyle>
          <a:p>
            <a:pPr>
              <a:defRPr/>
            </a:pPr>
            <a:fld id="{5DF83855-7520-4316-A494-A8FEC3B1FDE3}" type="slidenum">
              <a:rPr lang="en-GB"/>
              <a:pPr>
                <a:defRPr/>
              </a:pPr>
              <a:t>‹#›</a:t>
            </a:fld>
            <a:endParaRPr lang="en-GB"/>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arrow Photo and Content">
    <p:bg>
      <p:bgPr>
        <a:solidFill>
          <a:schemeClr val="bg1"/>
        </a:solidFill>
        <a:effectLst/>
      </p:bgPr>
    </p:bg>
    <p:spTree>
      <p:nvGrpSpPr>
        <p:cNvPr id="1" name=""/>
        <p:cNvGrpSpPr/>
        <p:nvPr/>
      </p:nvGrpSpPr>
      <p:grpSpPr>
        <a:xfrm>
          <a:off x="0" y="0"/>
          <a:ext cx="0" cy="0"/>
          <a:chOff x="0" y="0"/>
          <a:chExt cx="0" cy="0"/>
        </a:xfrm>
      </p:grpSpPr>
      <p:cxnSp>
        <p:nvCxnSpPr>
          <p:cNvPr id="7" name="Straight Connector 30">
            <a:extLst>
              <a:ext uri="{FF2B5EF4-FFF2-40B4-BE49-F238E27FC236}"/>
            </a:extLst>
          </p:cNvPr>
          <p:cNvCxnSpPr>
            <a:cxnSpLocks/>
          </p:cNvCxnSpPr>
          <p:nvPr userDrawn="1"/>
        </p:nvCxnSpPr>
        <p:spPr>
          <a:xfrm flipH="1">
            <a:off x="4389118" y="396875"/>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pic>
        <p:nvPicPr>
          <p:cNvPr id="8" name="Picture 14"/>
          <p:cNvPicPr>
            <a:picLocks noChangeAspect="1"/>
          </p:cNvPicPr>
          <p:nvPr userDrawn="1"/>
        </p:nvPicPr>
        <p:blipFill>
          <a:blip r:embed="rId2"/>
          <a:srcRect/>
          <a:stretch>
            <a:fillRect/>
          </a:stretch>
        </p:blipFill>
        <p:spPr bwMode="auto">
          <a:xfrm>
            <a:off x="10421938" y="6310313"/>
            <a:ext cx="1157287" cy="261937"/>
          </a:xfrm>
          <a:prstGeom prst="rect">
            <a:avLst/>
          </a:prstGeom>
          <a:noFill/>
          <a:ln w="9525">
            <a:noFill/>
            <a:miter lim="800000"/>
            <a:headEnd/>
            <a:tailEnd/>
          </a:ln>
        </p:spPr>
      </p:pic>
      <p:sp>
        <p:nvSpPr>
          <p:cNvPr id="9" name="TextBox 22">
            <a:extLst>
              <a:ext uri="{FF2B5EF4-FFF2-40B4-BE49-F238E27FC236}"/>
            </a:extLst>
          </p:cNvPr>
          <p:cNvSpPr txBox="1"/>
          <p:nvPr userDrawn="1"/>
        </p:nvSpPr>
        <p:spPr>
          <a:xfrm>
            <a:off x="0" y="6958013"/>
            <a:ext cx="4064000" cy="1322387"/>
          </a:xfrm>
          <a:prstGeom prst="rect">
            <a:avLst/>
          </a:prstGeom>
          <a:noFill/>
        </p:spPr>
        <p:txBody>
          <a:bodyPr>
            <a:spAutoFit/>
          </a:bodyPr>
          <a:lstStyle/>
          <a:p>
            <a:pPr fontAlgn="auto">
              <a:spcBef>
                <a:spcPts val="0"/>
              </a:spcBef>
              <a:spcAft>
                <a:spcPts val="0"/>
              </a:spcAft>
              <a:defRPr/>
            </a:pPr>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pPr fontAlgn="auto">
              <a:spcBef>
                <a:spcPts val="0"/>
              </a:spcBef>
              <a:spcAft>
                <a:spcPts val="0"/>
              </a:spcAft>
              <a:defRPr/>
            </a:pPr>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https://</a:t>
            </a:r>
            <a:r>
              <a:rPr lang="en-GB" sz="1000" err="1">
                <a:solidFill>
                  <a:schemeClr val="bg1">
                    <a:lumMod val="65000"/>
                  </a:schemeClr>
                </a:solidFill>
                <a:latin typeface="Calibri" panose="020F0502020204030204" pitchFamily="34" charset="0"/>
                <a:cs typeface="Calibri" panose="020F0502020204030204" pitchFamily="34" charset="0"/>
              </a:rPr>
              <a:t>avevaimages.thirdlight.com</a:t>
            </a:r>
            <a:r>
              <a:rPr lang="en-GB" sz="1000">
                <a:solidFill>
                  <a:schemeClr val="bg1">
                    <a:lumMod val="65000"/>
                  </a:schemeClr>
                </a:solidFill>
                <a:latin typeface="Calibri" panose="020F0502020204030204" pitchFamily="34" charset="0"/>
                <a:cs typeface="Calibri" panose="020F0502020204030204" pitchFamily="34" charset="0"/>
              </a:rPr>
              <a:t>/ and download some image options. (We recommend either a “Micro” view image or a People image, available via folders of the same names in the image library.) Click the image icon to insert image, then Send to Back. Please ensure that the AVEVA logo is displayed prominently against the image and remains fixed in its position. The logo should not shift or jump from slide to slide.</a:t>
            </a:r>
          </a:p>
        </p:txBody>
      </p:sp>
      <p:grpSp>
        <p:nvGrpSpPr>
          <p:cNvPr id="10" name="Group 15"/>
          <p:cNvGrpSpPr>
            <a:grpSpLocks/>
          </p:cNvGrpSpPr>
          <p:nvPr userDrawn="1"/>
        </p:nvGrpSpPr>
        <p:grpSpPr bwMode="auto">
          <a:xfrm>
            <a:off x="12431713" y="152400"/>
            <a:ext cx="971550" cy="2368550"/>
            <a:chOff x="12431200" y="152485"/>
            <a:chExt cx="971741" cy="2368319"/>
          </a:xfrm>
        </p:grpSpPr>
        <p:grpSp>
          <p:nvGrpSpPr>
            <p:cNvPr id="11" name="Group 16"/>
            <p:cNvGrpSpPr>
              <a:grpSpLocks/>
            </p:cNvGrpSpPr>
            <p:nvPr userDrawn="1"/>
          </p:nvGrpSpPr>
          <p:grpSpPr bwMode="auto">
            <a:xfrm>
              <a:off x="12431200" y="152485"/>
              <a:ext cx="971741" cy="1804040"/>
              <a:chOff x="12431200" y="152485"/>
              <a:chExt cx="971741" cy="1804040"/>
            </a:xfrm>
          </p:grpSpPr>
          <p:sp>
            <p:nvSpPr>
              <p:cNvPr id="15" name="Oval 18">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6" name="Oval 19">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7" name="Oval 20">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8" name="Rectangle 21">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9" name="Oval 23">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0" name="Oval 24">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1" name="Oval 25">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12" name="Oval 17">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22" name="Group 26"/>
          <p:cNvGrpSpPr>
            <a:grpSpLocks/>
          </p:cNvGrpSpPr>
          <p:nvPr userDrawn="1"/>
        </p:nvGrpSpPr>
        <p:grpSpPr bwMode="auto">
          <a:xfrm>
            <a:off x="12431713" y="4770438"/>
            <a:ext cx="1376362" cy="1419225"/>
            <a:chOff x="12431200" y="4979663"/>
            <a:chExt cx="1376999" cy="1419507"/>
          </a:xfrm>
        </p:grpSpPr>
        <p:sp>
          <p:nvSpPr>
            <p:cNvPr id="23" name="Rectangle 27">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24" name="Oval 28">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5" name="Oval 29">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6" name="Oval 31">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32">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8" name="Oval 33">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9" name="Oval 34">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30" name="Group 35"/>
          <p:cNvGrpSpPr>
            <a:grpSpLocks/>
          </p:cNvGrpSpPr>
          <p:nvPr userDrawn="1"/>
        </p:nvGrpSpPr>
        <p:grpSpPr bwMode="auto">
          <a:xfrm>
            <a:off x="12431713" y="2674938"/>
            <a:ext cx="971550" cy="1941512"/>
            <a:chOff x="12431200" y="2678506"/>
            <a:chExt cx="971741" cy="1940780"/>
          </a:xfrm>
        </p:grpSpPr>
        <p:sp>
          <p:nvSpPr>
            <p:cNvPr id="31" name="Rectangle 36">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32" name="Oval 37">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3" name="Oval 38">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4" name="Oval 39">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5" name="Oval 40">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6" name="Oval 42">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7" name="Oval 43">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8" name="TextBox 44">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9" name="Picture 45"/>
          <p:cNvPicPr>
            <a:picLocks noChangeAspect="1"/>
          </p:cNvPicPr>
          <p:nvPr userDrawn="1"/>
        </p:nvPicPr>
        <p:blipFill>
          <a:blip r:embed="rId3"/>
          <a:srcRect/>
          <a:stretch>
            <a:fillRect/>
          </a:stretch>
        </p:blipFill>
        <p:spPr bwMode="auto">
          <a:xfrm>
            <a:off x="14012863" y="4384675"/>
            <a:ext cx="1087437" cy="1611313"/>
          </a:xfrm>
          <a:prstGeom prst="rect">
            <a:avLst/>
          </a:prstGeom>
          <a:noFill/>
          <a:ln w="9525">
            <a:noFill/>
            <a:miter lim="800000"/>
            <a:headEnd/>
            <a:tailEnd/>
          </a:ln>
        </p:spPr>
      </p:pic>
      <p:sp>
        <p:nvSpPr>
          <p:cNvPr id="40" name="TextBox 46">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42" name="Picture Placeholder 3">
            <a:extLst>
              <a:ext uri="{FF2B5EF4-FFF2-40B4-BE49-F238E27FC236}"/>
              <a:ext uri="{C183D7F6-B498-43B3-948B-1728B52AA6E4}"/>
            </a:extLst>
          </p:cNvPr>
          <p:cNvSpPr>
            <a:spLocks noGrp="1"/>
          </p:cNvSpPr>
          <p:nvPr>
            <p:ph type="pic" sz="quarter" idx="15"/>
          </p:nvPr>
        </p:nvSpPr>
        <p:spPr>
          <a:xfrm>
            <a:off x="-9144" y="-9144"/>
            <a:ext cx="4032504" cy="6879600"/>
          </a:xfrm>
          <a:prstGeom prst="rect">
            <a:avLst/>
          </a:prstGeom>
          <a:solidFill>
            <a:schemeClr val="tx2"/>
          </a:solidFill>
          <a:ln>
            <a:noFill/>
          </a:ln>
        </p:spPr>
        <p:txBody>
          <a:bodyPr rtlCol="0" anchor="ctr">
            <a:normAutofit/>
          </a:bodyPr>
          <a:lstStyle>
            <a:lvl1pPr marL="0" indent="0" algn="ctr">
              <a:buNone/>
              <a:defRPr sz="2000">
                <a:solidFill>
                  <a:schemeClr val="bg1"/>
                </a:solidFill>
                <a:latin typeface="+mn-lt"/>
                <a:cs typeface="Calibri" panose="020F0502020204030204" pitchFamily="34" charset="0"/>
              </a:defRPr>
            </a:lvl1pPr>
          </a:lstStyle>
          <a:p>
            <a:pPr lvl="0"/>
            <a:r>
              <a:rPr lang="en-US" noProof="0"/>
              <a:t>Click icon to add picture</a:t>
            </a:r>
            <a:endParaRPr lang="en-GB" noProof="0"/>
          </a:p>
        </p:txBody>
      </p:sp>
      <p:sp>
        <p:nvSpPr>
          <p:cNvPr id="14" name="Text Placeholder 7">
            <a:extLst>
              <a:ext uri="{FF2B5EF4-FFF2-40B4-BE49-F238E27FC236}"/>
            </a:extLst>
          </p:cNvPr>
          <p:cNvSpPr>
            <a:spLocks noGrp="1"/>
          </p:cNvSpPr>
          <p:nvPr>
            <p:ph type="body" sz="quarter" idx="13"/>
          </p:nvPr>
        </p:nvSpPr>
        <p:spPr>
          <a:xfrm>
            <a:off x="4389118" y="1426464"/>
            <a:ext cx="7193281"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13" name="Text Placeholder 7">
            <a:extLst>
              <a:ext uri="{FF2B5EF4-FFF2-40B4-BE49-F238E27FC236}"/>
            </a:extLst>
          </p:cNvPr>
          <p:cNvSpPr>
            <a:spLocks noGrp="1"/>
          </p:cNvSpPr>
          <p:nvPr>
            <p:ph type="body" sz="quarter" idx="14"/>
          </p:nvPr>
        </p:nvSpPr>
        <p:spPr>
          <a:xfrm>
            <a:off x="4389118" y="5665258"/>
            <a:ext cx="7196328" cy="392642"/>
          </a:xfrm>
        </p:spPr>
        <p:txBody>
          <a:bodyPr anchor="b">
            <a:noAutofit/>
          </a:bodyPr>
          <a:lstStyle>
            <a:lvl1pPr marL="0" indent="0">
              <a:lnSpc>
                <a:spcPts val="1200"/>
              </a:lnSpc>
              <a:spcAft>
                <a:spcPts val="0"/>
              </a:spcAft>
              <a:buNone/>
              <a:defRPr sz="1000" b="0" cap="none" baseline="0">
                <a:solidFill>
                  <a:schemeClr val="tx1"/>
                </a:solidFill>
                <a:latin typeface="+mn-lt"/>
                <a:cs typeface="Calibri" panose="020F0502020204030204" pitchFamily="34" charset="0"/>
              </a:defRPr>
            </a:lvl1pPr>
          </a:lstStyle>
          <a:p>
            <a:pPr lvl="0"/>
            <a:r>
              <a:rPr lang="en-US" dirty="0"/>
              <a:t>Click to edit Master text styles</a:t>
            </a:r>
          </a:p>
        </p:txBody>
      </p:sp>
      <p:sp>
        <p:nvSpPr>
          <p:cNvPr id="4" name="Title 3">
            <a:extLst>
              <a:ext uri="{FF2B5EF4-FFF2-40B4-BE49-F238E27FC236}"/>
            </a:extLst>
          </p:cNvPr>
          <p:cNvSpPr>
            <a:spLocks noGrp="1"/>
          </p:cNvSpPr>
          <p:nvPr>
            <p:ph type="title"/>
          </p:nvPr>
        </p:nvSpPr>
        <p:spPr>
          <a:xfrm>
            <a:off x="4389118" y="585216"/>
            <a:ext cx="7196330" cy="804672"/>
          </a:xfrm>
        </p:spPr>
        <p:txBody>
          <a:bodyPr/>
          <a:lstStyle/>
          <a:p>
            <a:r>
              <a:rPr lang="en-US"/>
              <a:t>Click to edit Master title style</a:t>
            </a:r>
            <a:endParaRPr lang="en-US" dirty="0"/>
          </a:p>
        </p:txBody>
      </p:sp>
      <p:sp>
        <p:nvSpPr>
          <p:cNvPr id="6" name="Content Placeholder 5">
            <a:extLst>
              <a:ext uri="{FF2B5EF4-FFF2-40B4-BE49-F238E27FC236}"/>
            </a:extLst>
          </p:cNvPr>
          <p:cNvSpPr>
            <a:spLocks noGrp="1"/>
          </p:cNvSpPr>
          <p:nvPr>
            <p:ph sz="quarter" idx="22"/>
          </p:nvPr>
        </p:nvSpPr>
        <p:spPr>
          <a:xfrm>
            <a:off x="4389437" y="1920240"/>
            <a:ext cx="7196328"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Footer Placeholder 6">
            <a:extLst>
              <a:ext uri="{FF2B5EF4-FFF2-40B4-BE49-F238E27FC236}"/>
            </a:extLst>
          </p:cNvPr>
          <p:cNvSpPr>
            <a:spLocks noGrp="1"/>
          </p:cNvSpPr>
          <p:nvPr>
            <p:ph type="ftr" sz="quarter" idx="23"/>
          </p:nvPr>
        </p:nvSpPr>
        <p:spPr/>
        <p:txBody>
          <a:bodyPr/>
          <a:lstStyle>
            <a:lvl1pPr>
              <a:defRPr/>
            </a:lvl1pPr>
          </a:lstStyle>
          <a:p>
            <a:r>
              <a:rPr lang="en-US"/>
              <a:t>For Internal Use Only. ©2021 AVEVA Group plc and its subsidiaries. All rights reserved.</a:t>
            </a:r>
            <a:endParaRPr lang="en-GB"/>
          </a:p>
        </p:txBody>
      </p:sp>
      <p:sp>
        <p:nvSpPr>
          <p:cNvPr id="43" name="Slide Number Placeholder 8">
            <a:extLst>
              <a:ext uri="{FF2B5EF4-FFF2-40B4-BE49-F238E27FC236}"/>
            </a:extLst>
          </p:cNvPr>
          <p:cNvSpPr>
            <a:spLocks noGrp="1"/>
          </p:cNvSpPr>
          <p:nvPr>
            <p:ph type="sldNum" sz="quarter" idx="24"/>
          </p:nvPr>
        </p:nvSpPr>
        <p:spPr/>
        <p:txBody>
          <a:bodyPr/>
          <a:lstStyle>
            <a:lvl1pPr>
              <a:defRPr/>
            </a:lvl1pPr>
          </a:lstStyle>
          <a:p>
            <a:pPr>
              <a:defRPr/>
            </a:pPr>
            <a:fld id="{2340472A-02DD-40AA-AEDE-98F53C08DA1A}" type="slidenum">
              <a:rPr lang="en-GB"/>
              <a:pPr>
                <a:defRPr/>
              </a:pPr>
              <a:t>‹#›</a:t>
            </a:fld>
            <a:endParaRPr lang="en-GB"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arge Photo">
    <p:bg>
      <p:bgPr>
        <a:solidFill>
          <a:schemeClr val="tx2"/>
        </a:solidFill>
        <a:effectLst/>
      </p:bgPr>
    </p:bg>
    <p:spTree>
      <p:nvGrpSpPr>
        <p:cNvPr id="1" name=""/>
        <p:cNvGrpSpPr/>
        <p:nvPr/>
      </p:nvGrpSpPr>
      <p:grpSpPr>
        <a:xfrm>
          <a:off x="0" y="0"/>
          <a:ext cx="0" cy="0"/>
          <a:chOff x="0" y="0"/>
          <a:chExt cx="0" cy="0"/>
        </a:xfrm>
      </p:grpSpPr>
      <p:grpSp>
        <p:nvGrpSpPr>
          <p:cNvPr id="5" name="Group 32"/>
          <p:cNvGrpSpPr>
            <a:grpSpLocks/>
          </p:cNvGrpSpPr>
          <p:nvPr userDrawn="1"/>
        </p:nvGrpSpPr>
        <p:grpSpPr bwMode="auto">
          <a:xfrm>
            <a:off x="12431713" y="152400"/>
            <a:ext cx="971550" cy="2368550"/>
            <a:chOff x="12431200" y="152485"/>
            <a:chExt cx="971741" cy="2368319"/>
          </a:xfrm>
        </p:grpSpPr>
        <p:grpSp>
          <p:nvGrpSpPr>
            <p:cNvPr id="6" name="Group 36"/>
            <p:cNvGrpSpPr>
              <a:grpSpLocks/>
            </p:cNvGrpSpPr>
            <p:nvPr userDrawn="1"/>
          </p:nvGrpSpPr>
          <p:grpSpPr bwMode="auto">
            <a:xfrm>
              <a:off x="12431200" y="152485"/>
              <a:ext cx="971741" cy="1804040"/>
              <a:chOff x="12431200" y="152485"/>
              <a:chExt cx="971741" cy="1804040"/>
            </a:xfrm>
          </p:grpSpPr>
          <p:sp>
            <p:nvSpPr>
              <p:cNvPr id="9" name="Oval 38">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0" name="Oval 39">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1" name="Oval 40">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2" name="Rectangle 41">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3" name="Oval 42">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4" name="Oval 43">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5" name="Oval 44">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8" name="Oval 37">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16" name="Group 45"/>
          <p:cNvGrpSpPr>
            <a:grpSpLocks/>
          </p:cNvGrpSpPr>
          <p:nvPr userDrawn="1"/>
        </p:nvGrpSpPr>
        <p:grpSpPr bwMode="auto">
          <a:xfrm>
            <a:off x="12431713" y="4770438"/>
            <a:ext cx="1376362" cy="1419225"/>
            <a:chOff x="12431200" y="4979663"/>
            <a:chExt cx="1376999" cy="1419507"/>
          </a:xfrm>
        </p:grpSpPr>
        <p:sp>
          <p:nvSpPr>
            <p:cNvPr id="17" name="Rectangle 46">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18" name="Oval 47">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19" name="Oval 48">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0" name="Oval 49">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1" name="Oval 50">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2" name="Oval 51">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3" name="Oval 52">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24" name="Group 53"/>
          <p:cNvGrpSpPr>
            <a:grpSpLocks/>
          </p:cNvGrpSpPr>
          <p:nvPr userDrawn="1"/>
        </p:nvGrpSpPr>
        <p:grpSpPr bwMode="auto">
          <a:xfrm>
            <a:off x="12431713" y="2674938"/>
            <a:ext cx="971550" cy="1941512"/>
            <a:chOff x="12431200" y="2678506"/>
            <a:chExt cx="971741" cy="1940780"/>
          </a:xfrm>
        </p:grpSpPr>
        <p:sp>
          <p:nvSpPr>
            <p:cNvPr id="25" name="Rectangle 54">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26" name="Oval 55">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6">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8" name="Oval 57">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9" name="Oval 58">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0" name="Oval 59">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1" name="Oval 60">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2" name="TextBox 61">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3" name="Picture 62"/>
          <p:cNvPicPr>
            <a:picLocks noChangeAspect="1"/>
          </p:cNvPicPr>
          <p:nvPr userDrawn="1"/>
        </p:nvPicPr>
        <p:blipFill>
          <a:blip r:embed="rId2"/>
          <a:srcRect/>
          <a:stretch>
            <a:fillRect/>
          </a:stretch>
        </p:blipFill>
        <p:spPr bwMode="auto">
          <a:xfrm>
            <a:off x="14012863" y="4384675"/>
            <a:ext cx="1087437" cy="1611313"/>
          </a:xfrm>
          <a:prstGeom prst="rect">
            <a:avLst/>
          </a:prstGeom>
          <a:noFill/>
          <a:ln w="9525">
            <a:noFill/>
            <a:miter lim="800000"/>
            <a:headEnd/>
            <a:tailEnd/>
          </a:ln>
        </p:spPr>
      </p:pic>
      <p:sp>
        <p:nvSpPr>
          <p:cNvPr id="34" name="TextBox 63">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4" name="Picture Placeholder 3">
            <a:extLst>
              <a:ext uri="{FF2B5EF4-FFF2-40B4-BE49-F238E27FC236}"/>
              <a:ext uri="{C183D7F6-B498-43B3-948B-1728B52AA6E4}"/>
            </a:extLst>
          </p:cNvPr>
          <p:cNvSpPr>
            <a:spLocks noGrp="1"/>
          </p:cNvSpPr>
          <p:nvPr>
            <p:ph type="pic" sz="quarter" idx="15"/>
          </p:nvPr>
        </p:nvSpPr>
        <p:spPr>
          <a:xfrm>
            <a:off x="-9144" y="-9144"/>
            <a:ext cx="12207240" cy="6879600"/>
          </a:xfrm>
          <a:prstGeom prst="rect">
            <a:avLst/>
          </a:prstGeom>
          <a:solidFill>
            <a:schemeClr val="tx1">
              <a:alpha val="10000"/>
            </a:schemeClr>
          </a:solidFill>
          <a:ln>
            <a:noFill/>
          </a:ln>
        </p:spPr>
        <p:txBody>
          <a:bodyPr rtlCol="0" anchor="ctr">
            <a:normAutofit/>
          </a:bodyPr>
          <a:lstStyle>
            <a:lvl1pPr marL="0" indent="0" algn="ctr">
              <a:buNone/>
              <a:defRPr sz="2000">
                <a:solidFill>
                  <a:schemeClr val="bg1"/>
                </a:solidFill>
                <a:latin typeface="+mn-lt"/>
                <a:cs typeface="Calibri" panose="020F0502020204030204" pitchFamily="34" charset="0"/>
              </a:defRPr>
            </a:lvl1pPr>
          </a:lstStyle>
          <a:p>
            <a:pPr lvl="0"/>
            <a:r>
              <a:rPr lang="en-US" noProof="0"/>
              <a:t>Click icon to add picture</a:t>
            </a:r>
            <a:endParaRPr lang="en-GB" noProof="0"/>
          </a:p>
        </p:txBody>
      </p:sp>
      <p:sp>
        <p:nvSpPr>
          <p:cNvPr id="7" name="Online Image Placeholder 7">
            <a:extLst>
              <a:ext uri="{FF2B5EF4-FFF2-40B4-BE49-F238E27FC236}"/>
            </a:extLst>
          </p:cNvPr>
          <p:cNvSpPr>
            <a:spLocks noGrp="1" noSelect="1"/>
          </p:cNvSpPr>
          <p:nvPr>
            <p:ph type="clipArt" sz="quarter" idx="20"/>
          </p:nvPr>
        </p:nvSpPr>
        <p:spPr>
          <a:xfrm>
            <a:off x="10422144" y="6310008"/>
            <a:ext cx="1157208" cy="262560"/>
          </a:xfrm>
          <a:blipFill>
            <a:blip r:embed="rId3"/>
            <a:stretch>
              <a:fillRect/>
            </a:stretch>
          </a:blipFill>
        </p:spPr>
        <p:txBody>
          <a:bodyPr rtlCol="0">
            <a:normAutofit/>
          </a:bodyPr>
          <a:lstStyle>
            <a:lvl1pPr marL="14414" indent="0">
              <a:buFontTx/>
              <a:buNone/>
              <a:defRPr/>
            </a:lvl1pPr>
          </a:lstStyle>
          <a:p>
            <a:pPr lvl="0"/>
            <a:r>
              <a:rPr lang="en-US" noProof="0"/>
              <a:t>Click icon to add clip art</a:t>
            </a:r>
            <a:endParaRPr lang="en-GB" noProof="0"/>
          </a:p>
        </p:txBody>
      </p:sp>
      <p:sp>
        <p:nvSpPr>
          <p:cNvPr id="35" name="Footer Placeholder 34">
            <a:extLst>
              <a:ext uri="{FF2B5EF4-FFF2-40B4-BE49-F238E27FC236}"/>
            </a:extLst>
          </p:cNvPr>
          <p:cNvSpPr>
            <a:spLocks noGrp="1"/>
          </p:cNvSpPr>
          <p:nvPr>
            <p:ph type="ftr" sz="quarter" idx="21"/>
          </p:nvPr>
        </p:nvSpPr>
        <p:spPr/>
        <p:txBody>
          <a:bodyPr/>
          <a:lstStyle>
            <a:lvl1pPr>
              <a:defRPr/>
            </a:lvl1pPr>
          </a:lstStyle>
          <a:p>
            <a:r>
              <a:rPr lang="en-US"/>
              <a:t>For Internal Use Only. ©2021 AVEVA Group plc and its subsidiaries. All rights reserved.</a:t>
            </a:r>
            <a:endParaRPr lang="en-GB"/>
          </a:p>
        </p:txBody>
      </p:sp>
      <p:sp>
        <p:nvSpPr>
          <p:cNvPr id="36" name="Slide Number Placeholder 35">
            <a:extLst>
              <a:ext uri="{FF2B5EF4-FFF2-40B4-BE49-F238E27FC236}"/>
            </a:extLst>
          </p:cNvPr>
          <p:cNvSpPr>
            <a:spLocks noGrp="1"/>
          </p:cNvSpPr>
          <p:nvPr>
            <p:ph type="sldNum" sz="quarter" idx="22"/>
          </p:nvPr>
        </p:nvSpPr>
        <p:spPr/>
        <p:txBody>
          <a:bodyPr/>
          <a:lstStyle>
            <a:lvl1pPr>
              <a:defRPr/>
            </a:lvl1pPr>
          </a:lstStyle>
          <a:p>
            <a:pPr>
              <a:defRPr/>
            </a:pPr>
            <a:fld id="{DEC67D98-36D7-4304-9C96-DE57A886E0BA}" type="slidenum">
              <a:rPr lang="en-GB"/>
              <a:pPr>
                <a:defRPr/>
              </a:pPr>
              <a:t>‹#›</a:t>
            </a:fld>
            <a:endParaRPr lang="en-GB"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ation - Dark">
    <p:bg>
      <p:bgPr>
        <a:solidFill>
          <a:schemeClr val="tx2"/>
        </a:solidFill>
        <a:effectLst/>
      </p:bgPr>
    </p:bg>
    <p:spTree>
      <p:nvGrpSpPr>
        <p:cNvPr id="1" name=""/>
        <p:cNvGrpSpPr/>
        <p:nvPr/>
      </p:nvGrpSpPr>
      <p:grpSpPr>
        <a:xfrm>
          <a:off x="0" y="0"/>
          <a:ext cx="0" cy="0"/>
          <a:chOff x="0" y="0"/>
          <a:chExt cx="0" cy="0"/>
        </a:xfrm>
      </p:grpSpPr>
      <p:grpSp>
        <p:nvGrpSpPr>
          <p:cNvPr id="3" name="Group 4">
            <a:extLst>
              <a:ext uri="{FF2B5EF4-FFF2-40B4-BE49-F238E27FC236}"/>
            </a:extLst>
          </p:cNvPr>
          <p:cNvGrpSpPr>
            <a:grpSpLocks noChangeAspect="1"/>
          </p:cNvGrpSpPr>
          <p:nvPr userDrawn="1"/>
        </p:nvGrpSpPr>
        <p:grpSpPr bwMode="auto">
          <a:xfrm>
            <a:off x="10421934" y="6308714"/>
            <a:ext cx="1162049" cy="266699"/>
            <a:chOff x="6565" y="3974"/>
            <a:chExt cx="732" cy="168"/>
          </a:xfrm>
          <a:solidFill>
            <a:schemeClr val="bg1"/>
          </a:solidFill>
        </p:grpSpPr>
        <p:sp>
          <p:nvSpPr>
            <p:cNvPr id="4" name="Freeform 5">
              <a:extLst>
                <a:ext uri="{FF2B5EF4-FFF2-40B4-BE49-F238E27FC236}"/>
              </a:extLst>
            </p:cNvPr>
            <p:cNvSpPr>
              <a:spLocks/>
            </p:cNvSpPr>
            <p:nvPr/>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5" name="Freeform 6">
              <a:extLst>
                <a:ext uri="{FF2B5EF4-FFF2-40B4-BE49-F238E27FC236}"/>
              </a:extLst>
            </p:cNvPr>
            <p:cNvSpPr>
              <a:spLocks noEditPoints="1"/>
            </p:cNvSpPr>
            <p:nvPr/>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6" name="Freeform 7">
              <a:extLst>
                <a:ext uri="{FF2B5EF4-FFF2-40B4-BE49-F238E27FC236}"/>
              </a:extLst>
            </p:cNvPr>
            <p:cNvSpPr>
              <a:spLocks/>
            </p:cNvSpPr>
            <p:nvPr/>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7" name="Freeform 8">
              <a:extLst>
                <a:ext uri="{FF2B5EF4-FFF2-40B4-BE49-F238E27FC236}"/>
              </a:extLst>
            </p:cNvPr>
            <p:cNvSpPr>
              <a:spLocks noEditPoints="1"/>
            </p:cNvSpPr>
            <p:nvPr/>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9" name="Freeform 9">
              <a:extLst>
                <a:ext uri="{FF2B5EF4-FFF2-40B4-BE49-F238E27FC236}"/>
              </a:extLst>
            </p:cNvPr>
            <p:cNvSpPr>
              <a:spLocks/>
            </p:cNvSpPr>
            <p:nvPr/>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0" name="Freeform 10">
              <a:extLst>
                <a:ext uri="{FF2B5EF4-FFF2-40B4-BE49-F238E27FC236}"/>
              </a:extLst>
            </p:cNvPr>
            <p:cNvSpPr>
              <a:spLocks/>
            </p:cNvSpPr>
            <p:nvPr/>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1" name="Freeform 11">
              <a:extLst>
                <a:ext uri="{FF2B5EF4-FFF2-40B4-BE49-F238E27FC236}"/>
              </a:extLst>
            </p:cNvPr>
            <p:cNvSpPr>
              <a:spLocks/>
            </p:cNvSpPr>
            <p:nvPr/>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grpSp>
      <p:grpSp>
        <p:nvGrpSpPr>
          <p:cNvPr id="12" name="Group 41"/>
          <p:cNvGrpSpPr>
            <a:grpSpLocks/>
          </p:cNvGrpSpPr>
          <p:nvPr userDrawn="1"/>
        </p:nvGrpSpPr>
        <p:grpSpPr bwMode="auto">
          <a:xfrm>
            <a:off x="12431713" y="152400"/>
            <a:ext cx="971550" cy="2368550"/>
            <a:chOff x="12431200" y="152485"/>
            <a:chExt cx="971741" cy="2368319"/>
          </a:xfrm>
        </p:grpSpPr>
        <p:grpSp>
          <p:nvGrpSpPr>
            <p:cNvPr id="13" name="Group 42"/>
            <p:cNvGrpSpPr>
              <a:grpSpLocks/>
            </p:cNvGrpSpPr>
            <p:nvPr userDrawn="1"/>
          </p:nvGrpSpPr>
          <p:grpSpPr bwMode="auto">
            <a:xfrm>
              <a:off x="12431200" y="152485"/>
              <a:ext cx="971741" cy="1804040"/>
              <a:chOff x="12431200" y="152485"/>
              <a:chExt cx="971741" cy="1804040"/>
            </a:xfrm>
          </p:grpSpPr>
          <p:sp>
            <p:nvSpPr>
              <p:cNvPr id="15" name="Oval 44">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6" name="Oval 45">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7" name="Oval 46">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8" name="Rectangle 47">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9" name="Oval 48">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0" name="Oval 49">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1" name="Oval 50">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14" name="Oval 43">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22" name="Group 51"/>
          <p:cNvGrpSpPr>
            <a:grpSpLocks/>
          </p:cNvGrpSpPr>
          <p:nvPr userDrawn="1"/>
        </p:nvGrpSpPr>
        <p:grpSpPr bwMode="auto">
          <a:xfrm>
            <a:off x="12431713" y="4770438"/>
            <a:ext cx="1376362" cy="1419225"/>
            <a:chOff x="12431200" y="4979663"/>
            <a:chExt cx="1376999" cy="1419507"/>
          </a:xfrm>
        </p:grpSpPr>
        <p:sp>
          <p:nvSpPr>
            <p:cNvPr id="23" name="Rectangle 52">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24" name="Oval 53">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5" name="Oval 54">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6" name="Oval 55">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6">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8" name="Oval 57">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9" name="Oval 58">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30" name="Group 59"/>
          <p:cNvGrpSpPr>
            <a:grpSpLocks/>
          </p:cNvGrpSpPr>
          <p:nvPr userDrawn="1"/>
        </p:nvGrpSpPr>
        <p:grpSpPr bwMode="auto">
          <a:xfrm>
            <a:off x="12431713" y="2674938"/>
            <a:ext cx="971550" cy="1941512"/>
            <a:chOff x="12431200" y="2678506"/>
            <a:chExt cx="971741" cy="1940780"/>
          </a:xfrm>
        </p:grpSpPr>
        <p:sp>
          <p:nvSpPr>
            <p:cNvPr id="31" name="Rectangle 60">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32" name="Oval 61">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3" name="Oval 62">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4" name="Oval 63">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5" name="Oval 64">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6" name="Oval 65">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7" name="Oval 66">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8" name="TextBox 67">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9" name="Picture 68"/>
          <p:cNvPicPr>
            <a:picLocks noChangeAspect="1"/>
          </p:cNvPicPr>
          <p:nvPr userDrawn="1"/>
        </p:nvPicPr>
        <p:blipFill>
          <a:blip r:embed="rId2"/>
          <a:srcRect/>
          <a:stretch>
            <a:fillRect/>
          </a:stretch>
        </p:blipFill>
        <p:spPr bwMode="auto">
          <a:xfrm>
            <a:off x="14012863" y="4384675"/>
            <a:ext cx="1087437" cy="1611313"/>
          </a:xfrm>
          <a:prstGeom prst="rect">
            <a:avLst/>
          </a:prstGeom>
          <a:noFill/>
          <a:ln w="9525">
            <a:noFill/>
            <a:miter lim="800000"/>
            <a:headEnd/>
            <a:tailEnd/>
          </a:ln>
        </p:spPr>
      </p:pic>
      <p:sp>
        <p:nvSpPr>
          <p:cNvPr id="40" name="TextBox 69">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8" name="Text Placeholder 7">
            <a:extLst>
              <a:ext uri="{FF2B5EF4-FFF2-40B4-BE49-F238E27FC236}"/>
            </a:extLst>
          </p:cNvPr>
          <p:cNvSpPr>
            <a:spLocks noGrp="1"/>
          </p:cNvSpPr>
          <p:nvPr>
            <p:ph type="body" sz="quarter" idx="13"/>
          </p:nvPr>
        </p:nvSpPr>
        <p:spPr>
          <a:xfrm>
            <a:off x="1572767" y="1783080"/>
            <a:ext cx="9043416" cy="2713037"/>
          </a:xfrm>
        </p:spPr>
        <p:txBody>
          <a:bodyPr anchor="ctr"/>
          <a:lstStyle>
            <a:lvl1pPr marL="0" indent="0" algn="ctr">
              <a:lnSpc>
                <a:spcPct val="90000"/>
              </a:lnSpc>
              <a:buFontTx/>
              <a:buNone/>
              <a:defRPr sz="3600" b="0" i="0">
                <a:solidFill>
                  <a:schemeClr val="bg1"/>
                </a:solidFill>
                <a:latin typeface="+mj-lt"/>
              </a:defRPr>
            </a:lvl1pPr>
            <a:lvl2pPr marL="0" indent="0" algn="ctr">
              <a:lnSpc>
                <a:spcPct val="90000"/>
              </a:lnSpc>
              <a:spcBef>
                <a:spcPts val="3500"/>
              </a:spcBef>
              <a:spcAft>
                <a:spcPts val="0"/>
              </a:spcAft>
              <a:buFontTx/>
              <a:buNone/>
              <a:defRPr sz="1800">
                <a:solidFill>
                  <a:schemeClr val="bg1"/>
                </a:solidFill>
                <a:latin typeface="+mn-lt"/>
              </a:defRPr>
            </a:lvl2pPr>
            <a:lvl3pPr marL="576662" indent="0">
              <a:buFontTx/>
              <a:buNone/>
              <a:defRPr>
                <a:solidFill>
                  <a:schemeClr val="bg1"/>
                </a:solidFill>
              </a:defRPr>
            </a:lvl3pPr>
            <a:lvl4pPr marL="863600" indent="0">
              <a:buFontTx/>
              <a:buNone/>
              <a:defRPr>
                <a:solidFill>
                  <a:schemeClr val="bg1"/>
                </a:solidFill>
              </a:defRPr>
            </a:lvl4pPr>
            <a:lvl5pPr marL="1152525" indent="0">
              <a:buFontTx/>
              <a:buNone/>
              <a:defRPr>
                <a:solidFill>
                  <a:schemeClr val="bg1"/>
                </a:solidFill>
              </a:defRPr>
            </a:lvl5pPr>
          </a:lstStyle>
          <a:p>
            <a:pPr lvl="0"/>
            <a:r>
              <a:rPr lang="en-US"/>
              <a:t>Click to edit Master text styles</a:t>
            </a:r>
          </a:p>
          <a:p>
            <a:pPr lvl="1"/>
            <a:r>
              <a:rPr lang="en-US"/>
              <a:t>Second level</a:t>
            </a:r>
          </a:p>
        </p:txBody>
      </p:sp>
      <p:sp>
        <p:nvSpPr>
          <p:cNvPr id="41" name="Footer Placeholder 2">
            <a:extLst>
              <a:ext uri="{FF2B5EF4-FFF2-40B4-BE49-F238E27FC236}"/>
            </a:extLst>
          </p:cNvPr>
          <p:cNvSpPr>
            <a:spLocks noGrp="1"/>
          </p:cNvSpPr>
          <p:nvPr>
            <p:ph type="ftr" sz="quarter" idx="14"/>
          </p:nvPr>
        </p:nvSpPr>
        <p:spPr/>
        <p:txBody>
          <a:bodyPr/>
          <a:lstStyle>
            <a:lvl1pPr>
              <a:defRPr/>
            </a:lvl1pPr>
          </a:lstStyle>
          <a:p>
            <a:r>
              <a:rPr lang="en-US"/>
              <a:t>For Internal Use Only. ©2021 AVEVA Group plc and its subsidiaries. All rights reserved.</a:t>
            </a:r>
            <a:endParaRPr lang="en-GB"/>
          </a:p>
        </p:txBody>
      </p:sp>
      <p:sp>
        <p:nvSpPr>
          <p:cNvPr id="42" name="Slide Number Placeholder 3">
            <a:extLst>
              <a:ext uri="{FF2B5EF4-FFF2-40B4-BE49-F238E27FC236}"/>
            </a:extLst>
          </p:cNvPr>
          <p:cNvSpPr>
            <a:spLocks noGrp="1"/>
          </p:cNvSpPr>
          <p:nvPr>
            <p:ph type="sldNum" sz="quarter" idx="15"/>
          </p:nvPr>
        </p:nvSpPr>
        <p:spPr/>
        <p:txBody>
          <a:bodyPr/>
          <a:lstStyle>
            <a:lvl1pPr>
              <a:defRPr/>
            </a:lvl1pPr>
          </a:lstStyle>
          <a:p>
            <a:pPr>
              <a:defRPr/>
            </a:pPr>
            <a:fld id="{AA1E473C-5C91-4F0D-88DB-D694DACB4409}" type="slidenum">
              <a:rPr lang="en-GB"/>
              <a:pPr>
                <a:defRPr/>
              </a:pPr>
              <a:t>‹#›</a:t>
            </a:fld>
            <a:endParaRPr lang="en-GB"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ext Placeholder 7">
            <a:extLst>
              <a:ext uri="{FF2B5EF4-FFF2-40B4-BE49-F238E27FC236}"/>
            </a:extLst>
          </p:cNvPr>
          <p:cNvSpPr>
            <a:spLocks noGrp="1"/>
          </p:cNvSpPr>
          <p:nvPr>
            <p:ph type="body" sz="quarter" idx="13"/>
          </p:nvPr>
        </p:nvSpPr>
        <p:spPr>
          <a:xfrm>
            <a:off x="609600"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3" name="Title 2">
            <a:extLst>
              <a:ext uri="{FF2B5EF4-FFF2-40B4-BE49-F238E27FC236}"/>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extLst>
          </p:cNvPr>
          <p:cNvSpPr>
            <a:spLocks noGrp="1"/>
          </p:cNvSpPr>
          <p:nvPr>
            <p:ph type="sldNum" sz="quarter" idx="14"/>
          </p:nvPr>
        </p:nvSpPr>
        <p:spPr/>
        <p:txBody>
          <a:bodyPr/>
          <a:lstStyle>
            <a:lvl1pPr>
              <a:defRPr/>
            </a:lvl1pPr>
          </a:lstStyle>
          <a:p>
            <a:pPr>
              <a:defRPr/>
            </a:pPr>
            <a:fld id="{EA24D560-9AA9-423E-A115-F180C9F2D719}" type="slidenum">
              <a:rPr lang="en-GB"/>
              <a:pPr>
                <a:defRPr/>
              </a:pPr>
              <a:t>‹#›</a:t>
            </a:fld>
            <a:endParaRPr lang="en-GB" dirty="0"/>
          </a:p>
        </p:txBody>
      </p:sp>
      <p:sp>
        <p:nvSpPr>
          <p:cNvPr id="6" name="Footer Placeholder 4">
            <a:extLst>
              <a:ext uri="{FF2B5EF4-FFF2-40B4-BE49-F238E27FC236}"/>
            </a:extLst>
          </p:cNvPr>
          <p:cNvSpPr>
            <a:spLocks noGrp="1"/>
          </p:cNvSpPr>
          <p:nvPr>
            <p:ph type="ftr" sz="quarter" idx="15"/>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extLst>
          </p:cNvPr>
          <p:cNvSpPr>
            <a:spLocks noGrp="1"/>
          </p:cNvSpPr>
          <p:nvPr>
            <p:ph type="sldNum" sz="quarter" idx="10"/>
          </p:nvPr>
        </p:nvSpPr>
        <p:spPr/>
        <p:txBody>
          <a:bodyPr/>
          <a:lstStyle>
            <a:lvl1pPr>
              <a:defRPr/>
            </a:lvl1pPr>
          </a:lstStyle>
          <a:p>
            <a:pPr>
              <a:defRPr/>
            </a:pPr>
            <a:fld id="{550AFCD6-2541-48D7-AE0E-46B8B3A4F169}" type="slidenum">
              <a:rPr lang="en-GB"/>
              <a:pPr>
                <a:defRPr/>
              </a:pPr>
              <a:t>‹#›</a:t>
            </a:fld>
            <a:endParaRPr lang="en-GB" dirty="0"/>
          </a:p>
        </p:txBody>
      </p:sp>
      <p:sp>
        <p:nvSpPr>
          <p:cNvPr id="4" name="Footer Placeholder 4">
            <a:extLst>
              <a:ext uri="{FF2B5EF4-FFF2-40B4-BE49-F238E27FC236}"/>
            </a:extLst>
          </p:cNvPr>
          <p:cNvSpPr>
            <a:spLocks noGrp="1"/>
          </p:cNvSpPr>
          <p:nvPr>
            <p:ph type="ftr" sz="quarter" idx="11"/>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 name="Group 4">
            <a:extLst>
              <a:ext uri="{FF2B5EF4-FFF2-40B4-BE49-F238E27FC236}"/>
            </a:extLst>
          </p:cNvPr>
          <p:cNvGrpSpPr>
            <a:grpSpLocks noChangeAspect="1"/>
          </p:cNvGrpSpPr>
          <p:nvPr userDrawn="1"/>
        </p:nvGrpSpPr>
        <p:grpSpPr bwMode="auto">
          <a:xfrm>
            <a:off x="10421934" y="6308714"/>
            <a:ext cx="1162049" cy="266699"/>
            <a:chOff x="6565" y="3974"/>
            <a:chExt cx="732" cy="168"/>
          </a:xfrm>
          <a:solidFill>
            <a:schemeClr val="tx2"/>
          </a:solidFill>
        </p:grpSpPr>
        <p:sp>
          <p:nvSpPr>
            <p:cNvPr id="3" name="Freeform 5">
              <a:extLst>
                <a:ext uri="{FF2B5EF4-FFF2-40B4-BE49-F238E27FC236}"/>
              </a:extLst>
            </p:cNvPr>
            <p:cNvSpPr>
              <a:spLocks/>
            </p:cNvSpPr>
            <p:nvPr/>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4" name="Freeform 6">
              <a:extLst>
                <a:ext uri="{FF2B5EF4-FFF2-40B4-BE49-F238E27FC236}"/>
              </a:extLst>
            </p:cNvPr>
            <p:cNvSpPr>
              <a:spLocks noEditPoints="1"/>
            </p:cNvSpPr>
            <p:nvPr/>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5" name="Freeform 7">
              <a:extLst>
                <a:ext uri="{FF2B5EF4-FFF2-40B4-BE49-F238E27FC236}"/>
              </a:extLst>
            </p:cNvPr>
            <p:cNvSpPr>
              <a:spLocks/>
            </p:cNvSpPr>
            <p:nvPr/>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6" name="Freeform 8">
              <a:extLst>
                <a:ext uri="{FF2B5EF4-FFF2-40B4-BE49-F238E27FC236}"/>
              </a:extLst>
            </p:cNvPr>
            <p:cNvSpPr>
              <a:spLocks noEditPoints="1"/>
            </p:cNvSpPr>
            <p:nvPr/>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7" name="Freeform 9">
              <a:extLst>
                <a:ext uri="{FF2B5EF4-FFF2-40B4-BE49-F238E27FC236}"/>
              </a:extLst>
            </p:cNvPr>
            <p:cNvSpPr>
              <a:spLocks/>
            </p:cNvSpPr>
            <p:nvPr/>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8" name="Freeform 10">
              <a:extLst>
                <a:ext uri="{FF2B5EF4-FFF2-40B4-BE49-F238E27FC236}"/>
              </a:extLst>
            </p:cNvPr>
            <p:cNvSpPr>
              <a:spLocks/>
            </p:cNvSpPr>
            <p:nvPr/>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9" name="Freeform 11">
              <a:extLst>
                <a:ext uri="{FF2B5EF4-FFF2-40B4-BE49-F238E27FC236}"/>
              </a:extLst>
            </p:cNvPr>
            <p:cNvSpPr>
              <a:spLocks/>
            </p:cNvSpPr>
            <p:nvPr/>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grpSp>
      <p:grpSp>
        <p:nvGrpSpPr>
          <p:cNvPr id="10" name="Group 40"/>
          <p:cNvGrpSpPr>
            <a:grpSpLocks/>
          </p:cNvGrpSpPr>
          <p:nvPr userDrawn="1"/>
        </p:nvGrpSpPr>
        <p:grpSpPr bwMode="auto">
          <a:xfrm>
            <a:off x="12431713" y="152400"/>
            <a:ext cx="971550" cy="2368550"/>
            <a:chOff x="12431200" y="152485"/>
            <a:chExt cx="971741" cy="2368319"/>
          </a:xfrm>
        </p:grpSpPr>
        <p:grpSp>
          <p:nvGrpSpPr>
            <p:cNvPr id="11" name="Group 41"/>
            <p:cNvGrpSpPr>
              <a:grpSpLocks/>
            </p:cNvGrpSpPr>
            <p:nvPr userDrawn="1"/>
          </p:nvGrpSpPr>
          <p:grpSpPr bwMode="auto">
            <a:xfrm>
              <a:off x="12431200" y="152485"/>
              <a:ext cx="971741" cy="1804040"/>
              <a:chOff x="12431200" y="152485"/>
              <a:chExt cx="971741" cy="1804040"/>
            </a:xfrm>
          </p:grpSpPr>
          <p:sp>
            <p:nvSpPr>
              <p:cNvPr id="13" name="Oval 43">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4" name="Oval 44">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5" name="Oval 45">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6" name="Rectangle 46">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7" name="Oval 47">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8" name="Oval 48">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9" name="Oval 49">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12" name="Oval 42">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20" name="Group 50"/>
          <p:cNvGrpSpPr>
            <a:grpSpLocks/>
          </p:cNvGrpSpPr>
          <p:nvPr userDrawn="1"/>
        </p:nvGrpSpPr>
        <p:grpSpPr bwMode="auto">
          <a:xfrm>
            <a:off x="12431713" y="4770438"/>
            <a:ext cx="1376362" cy="1419225"/>
            <a:chOff x="12431200" y="4979663"/>
            <a:chExt cx="1376999" cy="1419507"/>
          </a:xfrm>
        </p:grpSpPr>
        <p:sp>
          <p:nvSpPr>
            <p:cNvPr id="21" name="Rectangle 51">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22" name="Oval 52">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3" name="Oval 53">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4" name="Oval 54">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5" name="Oval 55">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6" name="Oval 56">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7">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28" name="Group 58"/>
          <p:cNvGrpSpPr>
            <a:grpSpLocks/>
          </p:cNvGrpSpPr>
          <p:nvPr userDrawn="1"/>
        </p:nvGrpSpPr>
        <p:grpSpPr bwMode="auto">
          <a:xfrm>
            <a:off x="12431713" y="2674938"/>
            <a:ext cx="971550" cy="1941512"/>
            <a:chOff x="12431200" y="2678506"/>
            <a:chExt cx="971741" cy="1940780"/>
          </a:xfrm>
        </p:grpSpPr>
        <p:sp>
          <p:nvSpPr>
            <p:cNvPr id="29" name="Rectangle 59">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30" name="Oval 60">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1" name="Oval 61">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2" name="Oval 62">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3" name="Oval 63">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4" name="Oval 64">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5" name="Oval 65">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6" name="TextBox 66">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7" name="Picture 67"/>
          <p:cNvPicPr>
            <a:picLocks noChangeAspect="1"/>
          </p:cNvPicPr>
          <p:nvPr userDrawn="1"/>
        </p:nvPicPr>
        <p:blipFill>
          <a:blip r:embed="rId2"/>
          <a:srcRect/>
          <a:stretch>
            <a:fillRect/>
          </a:stretch>
        </p:blipFill>
        <p:spPr bwMode="auto">
          <a:xfrm>
            <a:off x="14012863" y="4384675"/>
            <a:ext cx="1087437" cy="1611313"/>
          </a:xfrm>
          <a:prstGeom prst="rect">
            <a:avLst/>
          </a:prstGeom>
          <a:noFill/>
          <a:ln w="9525">
            <a:noFill/>
            <a:miter lim="800000"/>
            <a:headEnd/>
            <a:tailEnd/>
          </a:ln>
        </p:spPr>
      </p:pic>
      <p:sp>
        <p:nvSpPr>
          <p:cNvPr id="38" name="TextBox 68">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39" name="Footer Placeholder 6">
            <a:extLst>
              <a:ext uri="{FF2B5EF4-FFF2-40B4-BE49-F238E27FC236}"/>
            </a:extLst>
          </p:cNvPr>
          <p:cNvSpPr>
            <a:spLocks noGrp="1"/>
          </p:cNvSpPr>
          <p:nvPr>
            <p:ph type="ftr" sz="quarter" idx="10"/>
          </p:nvPr>
        </p:nvSpPr>
        <p:spPr/>
        <p:txBody>
          <a:bodyPr/>
          <a:lstStyle>
            <a:lvl1pPr>
              <a:defRPr/>
            </a:lvl1pPr>
          </a:lstStyle>
          <a:p>
            <a:r>
              <a:rPr lang="en-US"/>
              <a:t>For Internal Use Only. ©2021 AVEVA Group plc and its subsidiaries. All rights reserved.</a:t>
            </a:r>
            <a:endParaRPr lang="en-GB"/>
          </a:p>
        </p:txBody>
      </p:sp>
      <p:sp>
        <p:nvSpPr>
          <p:cNvPr id="40" name="Slide Number Placeholder 7">
            <a:extLst>
              <a:ext uri="{FF2B5EF4-FFF2-40B4-BE49-F238E27FC236}"/>
            </a:extLst>
          </p:cNvPr>
          <p:cNvSpPr>
            <a:spLocks noGrp="1"/>
          </p:cNvSpPr>
          <p:nvPr>
            <p:ph type="sldNum" sz="quarter" idx="11"/>
          </p:nvPr>
        </p:nvSpPr>
        <p:spPr/>
        <p:txBody>
          <a:bodyPr/>
          <a:lstStyle>
            <a:lvl1pPr>
              <a:defRPr/>
            </a:lvl1pPr>
          </a:lstStyle>
          <a:p>
            <a:pPr>
              <a:defRPr/>
            </a:pPr>
            <a:fld id="{4F0222A1-112E-4A7B-B597-BCBE64AF2C9D}" type="slidenum">
              <a:rPr lang="en-GB"/>
              <a:pPr>
                <a:defRPr/>
              </a:pPr>
              <a:t>‹#›</a:t>
            </a:fld>
            <a:endParaRPr lang="en-GB"/>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 Placeholder 7">
            <a:extLst>
              <a:ext uri="{FF2B5EF4-FFF2-40B4-BE49-F238E27FC236}"/>
            </a:extLst>
          </p:cNvPr>
          <p:cNvSpPr>
            <a:spLocks noGrp="1"/>
          </p:cNvSpPr>
          <p:nvPr>
            <p:ph type="body" sz="quarter" idx="13"/>
          </p:nvPr>
        </p:nvSpPr>
        <p:spPr>
          <a:xfrm>
            <a:off x="609600" y="1426463"/>
            <a:ext cx="10972800" cy="320040"/>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6" name="Title 5">
            <a:extLst>
              <a:ext uri="{FF2B5EF4-FFF2-40B4-BE49-F238E27FC236}"/>
            </a:extLst>
          </p:cNvPr>
          <p:cNvSpPr>
            <a:spLocks noGrp="1"/>
          </p:cNvSpPr>
          <p:nvPr>
            <p:ph type="title"/>
          </p:nvPr>
        </p:nvSpPr>
        <p:spPr/>
        <p:txBody>
          <a:bodyPr/>
          <a:lstStyle/>
          <a:p>
            <a:r>
              <a:rPr lang="en-US"/>
              <a:t>Click to edit Master title style</a:t>
            </a:r>
            <a:endParaRPr lang="en-US" dirty="0"/>
          </a:p>
        </p:txBody>
      </p:sp>
      <p:sp>
        <p:nvSpPr>
          <p:cNvPr id="10" name="Content Placeholder 9">
            <a:extLst>
              <a:ext uri="{FF2B5EF4-FFF2-40B4-BE49-F238E27FC236}"/>
            </a:extLst>
          </p:cNvPr>
          <p:cNvSpPr>
            <a:spLocks noGrp="1"/>
          </p:cNvSpPr>
          <p:nvPr>
            <p:ph sz="quarter" idx="20"/>
          </p:nvPr>
        </p:nvSpPr>
        <p:spPr>
          <a:xfrm>
            <a:off x="609600" y="1920875"/>
            <a:ext cx="10972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extLst>
          </p:cNvPr>
          <p:cNvSpPr>
            <a:spLocks noGrp="1"/>
          </p:cNvSpPr>
          <p:nvPr>
            <p:ph type="sldNum" sz="quarter" idx="21"/>
          </p:nvPr>
        </p:nvSpPr>
        <p:spPr/>
        <p:txBody>
          <a:bodyPr/>
          <a:lstStyle>
            <a:lvl1pPr>
              <a:defRPr/>
            </a:lvl1pPr>
          </a:lstStyle>
          <a:p>
            <a:pPr>
              <a:defRPr/>
            </a:pPr>
            <a:fld id="{6BF4CFD5-DAC4-4824-B8C2-52A8B163ABC1}" type="slidenum">
              <a:rPr lang="en-GB"/>
              <a:pPr>
                <a:defRPr/>
              </a:pPr>
              <a:t>‹#›</a:t>
            </a:fld>
            <a:endParaRPr lang="en-GB" dirty="0"/>
          </a:p>
        </p:txBody>
      </p:sp>
      <p:sp>
        <p:nvSpPr>
          <p:cNvPr id="7" name="Footer Placeholder 4">
            <a:extLst>
              <a:ext uri="{FF2B5EF4-FFF2-40B4-BE49-F238E27FC236}"/>
            </a:extLst>
          </p:cNvPr>
          <p:cNvSpPr>
            <a:spLocks noGrp="1"/>
          </p:cNvSpPr>
          <p:nvPr>
            <p:ph type="ftr" sz="quarter" idx="22"/>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lank layout - complete">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sclaimer - Dar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11">
            <a:extLst>
              <a:ext uri="{FF2B5EF4-FFF2-40B4-BE49-F238E27FC236}"/>
            </a:extLst>
          </p:cNvPr>
          <p:cNvSpPr txBox="1"/>
          <p:nvPr userDrawn="1"/>
        </p:nvSpPr>
        <p:spPr>
          <a:xfrm>
            <a:off x="609600" y="3962400"/>
            <a:ext cx="5486400" cy="2095500"/>
          </a:xfrm>
          <a:prstGeom prst="rect">
            <a:avLst/>
          </a:prstGeom>
          <a:noFill/>
        </p:spPr>
        <p:txBody>
          <a:bodyPr lIns="0" tIns="0" rIns="0" bIns="0" anchor="b"/>
          <a:lstStyle/>
          <a:p>
            <a:pPr fontAlgn="auto">
              <a:lnSpc>
                <a:spcPts val="1200"/>
              </a:lnSpc>
              <a:spcBef>
                <a:spcPts val="0"/>
              </a:spcBef>
              <a:spcAft>
                <a:spcPts val="600"/>
              </a:spcAft>
              <a:defRPr/>
            </a:pPr>
            <a:r>
              <a:rPr lang="en-GB" sz="1000" spc="20">
                <a:solidFill>
                  <a:schemeClr val="bg1"/>
                </a:solidFill>
                <a:latin typeface="+mn-lt"/>
                <a:cs typeface="Calibri" panose="020F0502020204030204" pitchFamily="34" charset="0"/>
              </a:rPr>
              <a:t>This presentation may include predictions, estimates, intentions, beliefs and other statements that are or may be construed as being forward-looking. While these forward-looking statements represent our current judgment on what the future holds, they are subject to risks and uncertainties that could result in actual outcomes differing materially from those projected in these statements. No statement contained herein constitutes a commitment by AVEVA to perform any particular action or to deliver any particular product or product features. Readers are cautioned not to place undue reliance on these forward-looking statements, which reflect our opinions only as of the date of this presentation.  </a:t>
            </a:r>
          </a:p>
          <a:p>
            <a:pPr fontAlgn="auto">
              <a:lnSpc>
                <a:spcPts val="1200"/>
              </a:lnSpc>
              <a:spcBef>
                <a:spcPts val="0"/>
              </a:spcBef>
              <a:spcAft>
                <a:spcPts val="600"/>
              </a:spcAft>
              <a:defRPr/>
            </a:pPr>
            <a:r>
              <a:rPr lang="en-GB" sz="1000" spc="20">
                <a:solidFill>
                  <a:schemeClr val="bg1"/>
                </a:solidFill>
                <a:latin typeface="+mn-lt"/>
                <a:cs typeface="Calibri" panose="020F0502020204030204" pitchFamily="34" charset="0"/>
              </a:rPr>
              <a:t>The Company shall not be obliged to disclose any revision to these forward-looking statements to reflect events or circumstances occurring after the date on which they are made or to reflect the occurrence of future events.</a:t>
            </a:r>
          </a:p>
        </p:txBody>
      </p:sp>
      <p:grpSp>
        <p:nvGrpSpPr>
          <p:cNvPr id="3" name="Group 4">
            <a:extLst>
              <a:ext uri="{FF2B5EF4-FFF2-40B4-BE49-F238E27FC236}"/>
            </a:extLst>
          </p:cNvPr>
          <p:cNvGrpSpPr>
            <a:grpSpLocks noChangeAspect="1"/>
          </p:cNvGrpSpPr>
          <p:nvPr userDrawn="1"/>
        </p:nvGrpSpPr>
        <p:grpSpPr bwMode="auto">
          <a:xfrm>
            <a:off x="10421934" y="6308714"/>
            <a:ext cx="1162049" cy="266699"/>
            <a:chOff x="6565" y="3974"/>
            <a:chExt cx="732" cy="168"/>
          </a:xfrm>
          <a:solidFill>
            <a:schemeClr val="bg1"/>
          </a:solidFill>
        </p:grpSpPr>
        <p:sp>
          <p:nvSpPr>
            <p:cNvPr id="4" name="Freeform 5">
              <a:extLst>
                <a:ext uri="{FF2B5EF4-FFF2-40B4-BE49-F238E27FC236}"/>
              </a:extLst>
            </p:cNvPr>
            <p:cNvSpPr>
              <a:spLocks/>
            </p:cNvSpPr>
            <p:nvPr/>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5" name="Freeform 6">
              <a:extLst>
                <a:ext uri="{FF2B5EF4-FFF2-40B4-BE49-F238E27FC236}"/>
              </a:extLst>
            </p:cNvPr>
            <p:cNvSpPr>
              <a:spLocks noEditPoints="1"/>
            </p:cNvSpPr>
            <p:nvPr/>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6" name="Freeform 7">
              <a:extLst>
                <a:ext uri="{FF2B5EF4-FFF2-40B4-BE49-F238E27FC236}"/>
              </a:extLst>
            </p:cNvPr>
            <p:cNvSpPr>
              <a:spLocks/>
            </p:cNvSpPr>
            <p:nvPr/>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7" name="Freeform 8">
              <a:extLst>
                <a:ext uri="{FF2B5EF4-FFF2-40B4-BE49-F238E27FC236}"/>
              </a:extLst>
            </p:cNvPr>
            <p:cNvSpPr>
              <a:spLocks noEditPoints="1"/>
            </p:cNvSpPr>
            <p:nvPr/>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8" name="Freeform 9">
              <a:extLst>
                <a:ext uri="{FF2B5EF4-FFF2-40B4-BE49-F238E27FC236}"/>
              </a:extLst>
            </p:cNvPr>
            <p:cNvSpPr>
              <a:spLocks/>
            </p:cNvSpPr>
            <p:nvPr/>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9" name="Freeform 10">
              <a:extLst>
                <a:ext uri="{FF2B5EF4-FFF2-40B4-BE49-F238E27FC236}"/>
              </a:extLst>
            </p:cNvPr>
            <p:cNvSpPr>
              <a:spLocks/>
            </p:cNvSpPr>
            <p:nvPr/>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0" name="Freeform 11">
              <a:extLst>
                <a:ext uri="{FF2B5EF4-FFF2-40B4-BE49-F238E27FC236}"/>
              </a:extLst>
            </p:cNvPr>
            <p:cNvSpPr>
              <a:spLocks/>
            </p:cNvSpPr>
            <p:nvPr/>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grpSp>
      <p:grpSp>
        <p:nvGrpSpPr>
          <p:cNvPr id="11" name="Group 40"/>
          <p:cNvGrpSpPr>
            <a:grpSpLocks/>
          </p:cNvGrpSpPr>
          <p:nvPr userDrawn="1"/>
        </p:nvGrpSpPr>
        <p:grpSpPr bwMode="auto">
          <a:xfrm>
            <a:off x="12431713" y="152400"/>
            <a:ext cx="971550" cy="2368550"/>
            <a:chOff x="12431200" y="152485"/>
            <a:chExt cx="971741" cy="2368319"/>
          </a:xfrm>
        </p:grpSpPr>
        <p:grpSp>
          <p:nvGrpSpPr>
            <p:cNvPr id="12" name="Group 41"/>
            <p:cNvGrpSpPr>
              <a:grpSpLocks/>
            </p:cNvGrpSpPr>
            <p:nvPr userDrawn="1"/>
          </p:nvGrpSpPr>
          <p:grpSpPr bwMode="auto">
            <a:xfrm>
              <a:off x="12431200" y="152485"/>
              <a:ext cx="971741" cy="1804040"/>
              <a:chOff x="12431200" y="152485"/>
              <a:chExt cx="971741" cy="1804040"/>
            </a:xfrm>
          </p:grpSpPr>
          <p:sp>
            <p:nvSpPr>
              <p:cNvPr id="14" name="Oval 43">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5" name="Oval 44">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6" name="Oval 45">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7" name="Rectangle 46">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8" name="Oval 47">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9" name="Oval 48">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0" name="Oval 49">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13" name="Oval 42">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21" name="Group 50"/>
          <p:cNvGrpSpPr>
            <a:grpSpLocks/>
          </p:cNvGrpSpPr>
          <p:nvPr userDrawn="1"/>
        </p:nvGrpSpPr>
        <p:grpSpPr bwMode="auto">
          <a:xfrm>
            <a:off x="12431713" y="4770438"/>
            <a:ext cx="1376362" cy="1419225"/>
            <a:chOff x="12431200" y="4979663"/>
            <a:chExt cx="1376999" cy="1419507"/>
          </a:xfrm>
        </p:grpSpPr>
        <p:sp>
          <p:nvSpPr>
            <p:cNvPr id="22" name="Rectangle 51">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23" name="Oval 52">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4" name="Oval 53">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5" name="Oval 54">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6" name="Oval 55">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6">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8" name="Oval 57">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29" name="Group 58"/>
          <p:cNvGrpSpPr>
            <a:grpSpLocks/>
          </p:cNvGrpSpPr>
          <p:nvPr userDrawn="1"/>
        </p:nvGrpSpPr>
        <p:grpSpPr bwMode="auto">
          <a:xfrm>
            <a:off x="12431713" y="2674938"/>
            <a:ext cx="971550" cy="1941512"/>
            <a:chOff x="12431200" y="2678506"/>
            <a:chExt cx="971741" cy="1940780"/>
          </a:xfrm>
        </p:grpSpPr>
        <p:sp>
          <p:nvSpPr>
            <p:cNvPr id="30" name="Rectangle 59">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31" name="Oval 60">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2" name="Oval 61">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3" name="Oval 62">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4" name="Oval 63">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5" name="Oval 64">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6" name="Oval 65">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7" name="TextBox 66">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8" name="Picture 67"/>
          <p:cNvPicPr>
            <a:picLocks noChangeAspect="1"/>
          </p:cNvPicPr>
          <p:nvPr userDrawn="1"/>
        </p:nvPicPr>
        <p:blipFill>
          <a:blip r:embed="rId3"/>
          <a:srcRect/>
          <a:stretch>
            <a:fillRect/>
          </a:stretch>
        </p:blipFill>
        <p:spPr bwMode="auto">
          <a:xfrm>
            <a:off x="14012863" y="4384675"/>
            <a:ext cx="1087437" cy="1611313"/>
          </a:xfrm>
          <a:prstGeom prst="rect">
            <a:avLst/>
          </a:prstGeom>
          <a:noFill/>
          <a:ln w="9525">
            <a:noFill/>
            <a:miter lim="800000"/>
            <a:headEnd/>
            <a:tailEnd/>
          </a:ln>
        </p:spPr>
      </p:pic>
      <p:sp>
        <p:nvSpPr>
          <p:cNvPr id="39" name="TextBox 68">
            <a:extLst>
              <a:ext uri="{FF2B5EF4-FFF2-40B4-BE49-F238E27FC236}"/>
            </a:extLst>
          </p:cNvPr>
          <p:cNvSpPr txBox="1"/>
          <p:nvPr userDrawn="1"/>
        </p:nvSpPr>
        <p:spPr>
          <a:xfrm>
            <a:off x="0" y="-338138"/>
            <a:ext cx="12192000" cy="265113"/>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40" name="Footer Placeholder 2">
            <a:extLst>
              <a:ext uri="{FF2B5EF4-FFF2-40B4-BE49-F238E27FC236}"/>
            </a:extLst>
          </p:cNvPr>
          <p:cNvSpPr>
            <a:spLocks noGrp="1"/>
          </p:cNvSpPr>
          <p:nvPr>
            <p:ph type="ftr" sz="quarter" idx="10"/>
          </p:nvPr>
        </p:nvSpPr>
        <p:spPr/>
        <p:txBody>
          <a:bodyPr/>
          <a:lstStyle>
            <a:lvl1pPr>
              <a:defRPr/>
            </a:lvl1pPr>
          </a:lstStyle>
          <a:p>
            <a:r>
              <a:rPr lang="en-US"/>
              <a:t>For Internal Use Only. ©2021 AVEVA Group plc and its subsidiaries. All rights reserved.</a:t>
            </a:r>
            <a:endParaRPr lang="en-GB"/>
          </a:p>
        </p:txBody>
      </p:sp>
      <p:sp>
        <p:nvSpPr>
          <p:cNvPr id="41" name="Slide Number Placeholder 3">
            <a:extLst>
              <a:ext uri="{FF2B5EF4-FFF2-40B4-BE49-F238E27FC236}"/>
            </a:extLst>
          </p:cNvPr>
          <p:cNvSpPr>
            <a:spLocks noGrp="1"/>
          </p:cNvSpPr>
          <p:nvPr>
            <p:ph type="sldNum" sz="quarter" idx="11"/>
          </p:nvPr>
        </p:nvSpPr>
        <p:spPr/>
        <p:txBody>
          <a:bodyPr/>
          <a:lstStyle>
            <a:lvl1pPr>
              <a:defRPr/>
            </a:lvl1pPr>
          </a:lstStyle>
          <a:p>
            <a:pPr>
              <a:defRPr/>
            </a:pPr>
            <a:fld id="{032AA279-2925-4489-8708-93ACB3D70F17}" type="slidenum">
              <a:rPr lang="en-GB"/>
              <a:pPr>
                <a:defRPr/>
              </a:pPr>
              <a:t>‹#›</a:t>
            </a:fld>
            <a:endParaRPr lang="en-GB" dirty="0"/>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 Dar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extLst>
          </p:cNvPr>
          <p:cNvSpPr txBox="1"/>
          <p:nvPr userDrawn="1"/>
        </p:nvSpPr>
        <p:spPr>
          <a:xfrm>
            <a:off x="1008063" y="3346450"/>
            <a:ext cx="4681537" cy="720725"/>
          </a:xfrm>
          <a:prstGeom prst="rect">
            <a:avLst/>
          </a:prstGeom>
          <a:noFill/>
        </p:spPr>
        <p:txBody>
          <a:bodyPr lIns="0" tIns="0" rIns="0" bIns="0"/>
          <a:lstStyle/>
          <a:p>
            <a:pPr fontAlgn="auto">
              <a:lnSpc>
                <a:spcPct val="150000"/>
              </a:lnSpc>
              <a:spcBef>
                <a:spcPts val="0"/>
              </a:spcBef>
              <a:spcAft>
                <a:spcPts val="0"/>
              </a:spcAft>
              <a:defRPr/>
            </a:pPr>
            <a:r>
              <a:rPr lang="en-GB">
                <a:solidFill>
                  <a:schemeClr val="bg1"/>
                </a:solidFill>
                <a:latin typeface="+mn-lt"/>
                <a:cs typeface="Calibri" panose="020F0502020204030204" pitchFamily="34" charset="0"/>
              </a:rPr>
              <a:t>linkedin.com/company/aveva </a:t>
            </a:r>
          </a:p>
          <a:p>
            <a:pPr fontAlgn="auto">
              <a:lnSpc>
                <a:spcPct val="150000"/>
              </a:lnSpc>
              <a:spcBef>
                <a:spcPts val="0"/>
              </a:spcBef>
              <a:spcAft>
                <a:spcPts val="0"/>
              </a:spcAft>
              <a:defRPr/>
            </a:pPr>
            <a:r>
              <a:rPr lang="en-GB" noProof="1">
                <a:solidFill>
                  <a:schemeClr val="bg1"/>
                </a:solidFill>
                <a:latin typeface="+mn-lt"/>
                <a:cs typeface="Calibri" panose="020F0502020204030204" pitchFamily="34" charset="0"/>
              </a:rPr>
              <a:t>@avevagroup</a:t>
            </a:r>
            <a:r>
              <a:rPr lang="en-GB">
                <a:solidFill>
                  <a:schemeClr val="bg1"/>
                </a:solidFill>
                <a:latin typeface="+mn-lt"/>
                <a:cs typeface="Calibri" panose="020F0502020204030204" pitchFamily="34" charset="0"/>
              </a:rPr>
              <a:t> </a:t>
            </a:r>
          </a:p>
        </p:txBody>
      </p:sp>
      <p:sp>
        <p:nvSpPr>
          <p:cNvPr id="3" name="TextBox 20">
            <a:extLst>
              <a:ext uri="{FF2B5EF4-FFF2-40B4-BE49-F238E27FC236}"/>
            </a:extLst>
          </p:cNvPr>
          <p:cNvSpPr txBox="1"/>
          <p:nvPr userDrawn="1"/>
        </p:nvSpPr>
        <p:spPr>
          <a:xfrm>
            <a:off x="609600" y="4141788"/>
            <a:ext cx="5486400" cy="1916112"/>
          </a:xfrm>
          <a:prstGeom prst="rect">
            <a:avLst/>
          </a:prstGeom>
          <a:noFill/>
        </p:spPr>
        <p:txBody>
          <a:bodyPr lIns="0" tIns="0" rIns="0" bIns="0" anchor="b"/>
          <a:lstStyle/>
          <a:p>
            <a:pPr fontAlgn="auto">
              <a:lnSpc>
                <a:spcPts val="1200"/>
              </a:lnSpc>
              <a:spcBef>
                <a:spcPts val="0"/>
              </a:spcBef>
              <a:spcAft>
                <a:spcPts val="600"/>
              </a:spcAft>
              <a:defRPr/>
            </a:pPr>
            <a:r>
              <a:rPr lang="en-GB" sz="1000" cap="all" spc="20" dirty="0">
                <a:solidFill>
                  <a:schemeClr val="bg1"/>
                </a:solidFill>
                <a:latin typeface="+mn-lt"/>
                <a:cs typeface="Calibri" panose="020F0502020204030204" pitchFamily="34" charset="0"/>
              </a:rPr>
              <a:t>About AVEVA </a:t>
            </a:r>
          </a:p>
          <a:p>
            <a:pPr fontAlgn="auto">
              <a:lnSpc>
                <a:spcPts val="1200"/>
              </a:lnSpc>
              <a:spcBef>
                <a:spcPts val="0"/>
              </a:spcBef>
              <a:spcAft>
                <a:spcPts val="600"/>
              </a:spcAft>
              <a:defRPr/>
            </a:pPr>
            <a:r>
              <a:rPr lang="en-US" sz="1000" spc="20" dirty="0">
                <a:solidFill>
                  <a:schemeClr val="bg1"/>
                </a:solidFill>
                <a:latin typeface="+mn-lt"/>
                <a:cs typeface="Calibri" panose="020F0502020204030204" pitchFamily="34" charset="0"/>
              </a:rPr>
              <a:t>AVEVA is a global leader in industrial software, driving digital transformation and sustainability. By connecting the power of information and artificial intelligence with human insight, AVEVA enables teams to use their data to unlock new value. We call this Performance Intelligence. AVEVA’s comprehensive portfolio enables more than 20,000 industrial enterprises to engineer smarter, operate better and drive sustainable efficiency. AVEVA supports customers through a trusted ecosystem that includes 5,500 partners and 5,700 certified developers around the world. The company is headquartered in Cambridge, UK, with over 6,500 employees and 90 offices in over 40 countries. </a:t>
            </a:r>
          </a:p>
          <a:p>
            <a:pPr fontAlgn="auto">
              <a:lnSpc>
                <a:spcPts val="1200"/>
              </a:lnSpc>
              <a:spcBef>
                <a:spcPts val="0"/>
              </a:spcBef>
              <a:spcAft>
                <a:spcPts val="600"/>
              </a:spcAft>
              <a:defRPr/>
            </a:pPr>
            <a:r>
              <a:rPr lang="en-US" sz="1000" spc="20" dirty="0">
                <a:solidFill>
                  <a:schemeClr val="bg1"/>
                </a:solidFill>
                <a:latin typeface="+mn-lt"/>
                <a:cs typeface="Calibri" panose="020F0502020204030204" pitchFamily="34" charset="0"/>
              </a:rPr>
              <a:t>Learn more at </a:t>
            </a:r>
            <a:r>
              <a:rPr lang="en-US" sz="1000" spc="20" dirty="0">
                <a:solidFill>
                  <a:srgbClr val="4D69E0"/>
                </a:solidFill>
                <a:latin typeface="+mn-lt"/>
                <a:cs typeface="Calibri" panose="020F0502020204030204" pitchFamily="34" charset="0"/>
                <a:hlinkClick r:id="rId3"/>
              </a:rPr>
              <a:t>www.aveva.com</a:t>
            </a:r>
            <a:r>
              <a:rPr lang="en-US" sz="1000" spc="20" dirty="0">
                <a:solidFill>
                  <a:srgbClr val="4D69E0"/>
                </a:solidFill>
                <a:latin typeface="+mn-lt"/>
                <a:cs typeface="Calibri" panose="020F0502020204030204" pitchFamily="34" charset="0"/>
              </a:rPr>
              <a:t> </a:t>
            </a:r>
            <a:endParaRPr lang="en-GB" sz="1000" spc="20" dirty="0">
              <a:solidFill>
                <a:srgbClr val="4D69E0"/>
              </a:solidFill>
              <a:latin typeface="+mn-lt"/>
              <a:cs typeface="Calibri" panose="020F0502020204030204" pitchFamily="34" charset="0"/>
            </a:endParaRPr>
          </a:p>
        </p:txBody>
      </p:sp>
      <p:sp>
        <p:nvSpPr>
          <p:cNvPr id="4" name="Freeform 5">
            <a:extLst>
              <a:ext uri="{FF2B5EF4-FFF2-40B4-BE49-F238E27FC236}"/>
            </a:extLst>
          </p:cNvPr>
          <p:cNvSpPr>
            <a:spLocks noChangeAspect="1" noEditPoints="1"/>
          </p:cNvSpPr>
          <p:nvPr userDrawn="1"/>
        </p:nvSpPr>
        <p:spPr bwMode="auto">
          <a:xfrm>
            <a:off x="609600" y="3413125"/>
            <a:ext cx="301625" cy="301625"/>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32 w 84"/>
              <a:gd name="T11" fmla="*/ 61 h 84"/>
              <a:gd name="T12" fmla="*/ 23 w 84"/>
              <a:gd name="T13" fmla="*/ 61 h 84"/>
              <a:gd name="T14" fmla="*/ 23 w 84"/>
              <a:gd name="T15" fmla="*/ 33 h 84"/>
              <a:gd name="T16" fmla="*/ 32 w 84"/>
              <a:gd name="T17" fmla="*/ 33 h 84"/>
              <a:gd name="T18" fmla="*/ 32 w 84"/>
              <a:gd name="T19" fmla="*/ 61 h 84"/>
              <a:gd name="T20" fmla="*/ 27 w 84"/>
              <a:gd name="T21" fmla="*/ 30 h 84"/>
              <a:gd name="T22" fmla="*/ 27 w 84"/>
              <a:gd name="T23" fmla="*/ 30 h 84"/>
              <a:gd name="T24" fmla="*/ 22 w 84"/>
              <a:gd name="T25" fmla="*/ 25 h 84"/>
              <a:gd name="T26" fmla="*/ 27 w 84"/>
              <a:gd name="T27" fmla="*/ 20 h 84"/>
              <a:gd name="T28" fmla="*/ 33 w 84"/>
              <a:gd name="T29" fmla="*/ 25 h 84"/>
              <a:gd name="T30" fmla="*/ 27 w 84"/>
              <a:gd name="T31" fmla="*/ 30 h 84"/>
              <a:gd name="T32" fmla="*/ 65 w 84"/>
              <a:gd name="T33" fmla="*/ 61 h 84"/>
              <a:gd name="T34" fmla="*/ 56 w 84"/>
              <a:gd name="T35" fmla="*/ 61 h 84"/>
              <a:gd name="T36" fmla="*/ 56 w 84"/>
              <a:gd name="T37" fmla="*/ 46 h 84"/>
              <a:gd name="T38" fmla="*/ 51 w 84"/>
              <a:gd name="T39" fmla="*/ 40 h 84"/>
              <a:gd name="T40" fmla="*/ 47 w 84"/>
              <a:gd name="T41" fmla="*/ 43 h 84"/>
              <a:gd name="T42" fmla="*/ 46 w 84"/>
              <a:gd name="T43" fmla="*/ 46 h 84"/>
              <a:gd name="T44" fmla="*/ 46 w 84"/>
              <a:gd name="T45" fmla="*/ 61 h 84"/>
              <a:gd name="T46" fmla="*/ 37 w 84"/>
              <a:gd name="T47" fmla="*/ 61 h 84"/>
              <a:gd name="T48" fmla="*/ 37 w 84"/>
              <a:gd name="T49" fmla="*/ 33 h 84"/>
              <a:gd name="T50" fmla="*/ 46 w 84"/>
              <a:gd name="T51" fmla="*/ 33 h 84"/>
              <a:gd name="T52" fmla="*/ 46 w 84"/>
              <a:gd name="T53" fmla="*/ 37 h 84"/>
              <a:gd name="T54" fmla="*/ 55 w 84"/>
              <a:gd name="T55" fmla="*/ 33 h 84"/>
              <a:gd name="T56" fmla="*/ 65 w 84"/>
              <a:gd name="T57" fmla="*/ 45 h 84"/>
              <a:gd name="T58" fmla="*/ 65 w 84"/>
              <a:gd name="T5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32" y="61"/>
                </a:moveTo>
                <a:cubicBezTo>
                  <a:pt x="23" y="61"/>
                  <a:pt x="23" y="61"/>
                  <a:pt x="23" y="61"/>
                </a:cubicBezTo>
                <a:cubicBezTo>
                  <a:pt x="23" y="33"/>
                  <a:pt x="23" y="33"/>
                  <a:pt x="23" y="33"/>
                </a:cubicBezTo>
                <a:cubicBezTo>
                  <a:pt x="32" y="33"/>
                  <a:pt x="32" y="33"/>
                  <a:pt x="32" y="33"/>
                </a:cubicBezTo>
                <a:lnTo>
                  <a:pt x="32" y="61"/>
                </a:lnTo>
                <a:close/>
                <a:moveTo>
                  <a:pt x="27" y="30"/>
                </a:moveTo>
                <a:cubicBezTo>
                  <a:pt x="27" y="30"/>
                  <a:pt x="27" y="30"/>
                  <a:pt x="27" y="30"/>
                </a:cubicBezTo>
                <a:cubicBezTo>
                  <a:pt x="24" y="30"/>
                  <a:pt x="22" y="27"/>
                  <a:pt x="22" y="25"/>
                </a:cubicBezTo>
                <a:cubicBezTo>
                  <a:pt x="22" y="22"/>
                  <a:pt x="24" y="20"/>
                  <a:pt x="27" y="20"/>
                </a:cubicBezTo>
                <a:cubicBezTo>
                  <a:pt x="31" y="20"/>
                  <a:pt x="32" y="22"/>
                  <a:pt x="33" y="25"/>
                </a:cubicBezTo>
                <a:cubicBezTo>
                  <a:pt x="33" y="27"/>
                  <a:pt x="31" y="30"/>
                  <a:pt x="27" y="30"/>
                </a:cubicBezTo>
                <a:close/>
                <a:moveTo>
                  <a:pt x="65" y="61"/>
                </a:moveTo>
                <a:cubicBezTo>
                  <a:pt x="56" y="61"/>
                  <a:pt x="56" y="61"/>
                  <a:pt x="56" y="61"/>
                </a:cubicBezTo>
                <a:cubicBezTo>
                  <a:pt x="56" y="46"/>
                  <a:pt x="56" y="46"/>
                  <a:pt x="56" y="46"/>
                </a:cubicBezTo>
                <a:cubicBezTo>
                  <a:pt x="56" y="43"/>
                  <a:pt x="55" y="40"/>
                  <a:pt x="51" y="40"/>
                </a:cubicBezTo>
                <a:cubicBezTo>
                  <a:pt x="49" y="40"/>
                  <a:pt x="47" y="42"/>
                  <a:pt x="47" y="43"/>
                </a:cubicBezTo>
                <a:cubicBezTo>
                  <a:pt x="46" y="44"/>
                  <a:pt x="46" y="45"/>
                  <a:pt x="46" y="46"/>
                </a:cubicBezTo>
                <a:cubicBezTo>
                  <a:pt x="46" y="61"/>
                  <a:pt x="46" y="61"/>
                  <a:pt x="46" y="61"/>
                </a:cubicBezTo>
                <a:cubicBezTo>
                  <a:pt x="37" y="61"/>
                  <a:pt x="37" y="61"/>
                  <a:pt x="37" y="61"/>
                </a:cubicBezTo>
                <a:cubicBezTo>
                  <a:pt x="37" y="61"/>
                  <a:pt x="37" y="36"/>
                  <a:pt x="37" y="33"/>
                </a:cubicBezTo>
                <a:cubicBezTo>
                  <a:pt x="46" y="33"/>
                  <a:pt x="46" y="33"/>
                  <a:pt x="46" y="33"/>
                </a:cubicBezTo>
                <a:cubicBezTo>
                  <a:pt x="46" y="37"/>
                  <a:pt x="46" y="37"/>
                  <a:pt x="46" y="37"/>
                </a:cubicBezTo>
                <a:cubicBezTo>
                  <a:pt x="48" y="35"/>
                  <a:pt x="50" y="33"/>
                  <a:pt x="55" y="33"/>
                </a:cubicBezTo>
                <a:cubicBezTo>
                  <a:pt x="61" y="33"/>
                  <a:pt x="65" y="37"/>
                  <a:pt x="65" y="45"/>
                </a:cubicBezTo>
                <a:lnTo>
                  <a:pt x="65" y="61"/>
                </a:lnTo>
                <a:close/>
              </a:path>
            </a:pathLst>
          </a:custGeom>
          <a:solidFill>
            <a:srgbClr val="FFFFFF"/>
          </a:solidFill>
          <a:ln>
            <a:noFill/>
          </a:ln>
          <a:extLst>
            <a:ext uri="{91240B29-F687-4F45-9708-019B960494DF}"/>
          </a:extLst>
        </p:spPr>
        <p:txBody>
          <a:bodyPr/>
          <a:lstStyle/>
          <a:p>
            <a:pPr fontAlgn="auto">
              <a:spcBef>
                <a:spcPts val="0"/>
              </a:spcBef>
              <a:spcAft>
                <a:spcPts val="0"/>
              </a:spcAft>
              <a:defRPr/>
            </a:pPr>
            <a:endParaRPr lang="en-US">
              <a:latin typeface="+mn-lt"/>
              <a:cs typeface="+mn-cs"/>
            </a:endParaRPr>
          </a:p>
        </p:txBody>
      </p:sp>
      <p:sp>
        <p:nvSpPr>
          <p:cNvPr id="5" name="Freeform 6">
            <a:extLst>
              <a:ext uri="{FF2B5EF4-FFF2-40B4-BE49-F238E27FC236}"/>
            </a:extLst>
          </p:cNvPr>
          <p:cNvSpPr>
            <a:spLocks noChangeAspect="1" noEditPoints="1"/>
          </p:cNvSpPr>
          <p:nvPr userDrawn="1"/>
        </p:nvSpPr>
        <p:spPr bwMode="auto">
          <a:xfrm>
            <a:off x="609600" y="3849688"/>
            <a:ext cx="301625" cy="301625"/>
          </a:xfrm>
          <a:custGeom>
            <a:avLst/>
            <a:gdLst>
              <a:gd name="T0" fmla="*/ 42 w 84"/>
              <a:gd name="T1" fmla="*/ 0 h 83"/>
              <a:gd name="T2" fmla="*/ 0 w 84"/>
              <a:gd name="T3" fmla="*/ 42 h 83"/>
              <a:gd name="T4" fmla="*/ 42 w 84"/>
              <a:gd name="T5" fmla="*/ 83 h 83"/>
              <a:gd name="T6" fmla="*/ 84 w 84"/>
              <a:gd name="T7" fmla="*/ 42 h 83"/>
              <a:gd name="T8" fmla="*/ 42 w 84"/>
              <a:gd name="T9" fmla="*/ 0 h 83"/>
              <a:gd name="T10" fmla="*/ 61 w 84"/>
              <a:gd name="T11" fmla="*/ 35 h 83"/>
              <a:gd name="T12" fmla="*/ 61 w 84"/>
              <a:gd name="T13" fmla="*/ 36 h 83"/>
              <a:gd name="T14" fmla="*/ 36 w 84"/>
              <a:gd name="T15" fmla="*/ 61 h 83"/>
              <a:gd name="T16" fmla="*/ 22 w 84"/>
              <a:gd name="T17" fmla="*/ 57 h 83"/>
              <a:gd name="T18" fmla="*/ 24 w 84"/>
              <a:gd name="T19" fmla="*/ 57 h 83"/>
              <a:gd name="T20" fmla="*/ 35 w 84"/>
              <a:gd name="T21" fmla="*/ 53 h 83"/>
              <a:gd name="T22" fmla="*/ 27 w 84"/>
              <a:gd name="T23" fmla="*/ 47 h 83"/>
              <a:gd name="T24" fmla="*/ 29 w 84"/>
              <a:gd name="T25" fmla="*/ 47 h 83"/>
              <a:gd name="T26" fmla="*/ 31 w 84"/>
              <a:gd name="T27" fmla="*/ 47 h 83"/>
              <a:gd name="T28" fmla="*/ 24 w 84"/>
              <a:gd name="T29" fmla="*/ 38 h 83"/>
              <a:gd name="T30" fmla="*/ 24 w 84"/>
              <a:gd name="T31" fmla="*/ 38 h 83"/>
              <a:gd name="T32" fmla="*/ 28 w 84"/>
              <a:gd name="T33" fmla="*/ 39 h 83"/>
              <a:gd name="T34" fmla="*/ 24 w 84"/>
              <a:gd name="T35" fmla="*/ 32 h 83"/>
              <a:gd name="T36" fmla="*/ 25 w 84"/>
              <a:gd name="T37" fmla="*/ 27 h 83"/>
              <a:gd name="T38" fmla="*/ 44 w 84"/>
              <a:gd name="T39" fmla="*/ 37 h 83"/>
              <a:gd name="T40" fmla="*/ 43 w 84"/>
              <a:gd name="T41" fmla="*/ 35 h 83"/>
              <a:gd name="T42" fmla="*/ 52 w 84"/>
              <a:gd name="T43" fmla="*/ 26 h 83"/>
              <a:gd name="T44" fmla="*/ 59 w 84"/>
              <a:gd name="T45" fmla="*/ 29 h 83"/>
              <a:gd name="T46" fmla="*/ 64 w 84"/>
              <a:gd name="T47" fmla="*/ 26 h 83"/>
              <a:gd name="T48" fmla="*/ 61 w 84"/>
              <a:gd name="T49" fmla="*/ 31 h 83"/>
              <a:gd name="T50" fmla="*/ 66 w 84"/>
              <a:gd name="T51" fmla="*/ 30 h 83"/>
              <a:gd name="T52" fmla="*/ 61 w 84"/>
              <a:gd name="T53" fmla="*/ 3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83">
                <a:moveTo>
                  <a:pt x="42" y="0"/>
                </a:moveTo>
                <a:cubicBezTo>
                  <a:pt x="19" y="0"/>
                  <a:pt x="0" y="18"/>
                  <a:pt x="0" y="42"/>
                </a:cubicBezTo>
                <a:cubicBezTo>
                  <a:pt x="0" y="65"/>
                  <a:pt x="19" y="83"/>
                  <a:pt x="42" y="83"/>
                </a:cubicBezTo>
                <a:cubicBezTo>
                  <a:pt x="65" y="83"/>
                  <a:pt x="84" y="65"/>
                  <a:pt x="84" y="42"/>
                </a:cubicBezTo>
                <a:cubicBezTo>
                  <a:pt x="84" y="18"/>
                  <a:pt x="65" y="0"/>
                  <a:pt x="42" y="0"/>
                </a:cubicBezTo>
                <a:close/>
                <a:moveTo>
                  <a:pt x="61" y="35"/>
                </a:moveTo>
                <a:cubicBezTo>
                  <a:pt x="61" y="35"/>
                  <a:pt x="61" y="35"/>
                  <a:pt x="61" y="36"/>
                </a:cubicBezTo>
                <a:cubicBezTo>
                  <a:pt x="61" y="47"/>
                  <a:pt x="52" y="61"/>
                  <a:pt x="36" y="61"/>
                </a:cubicBezTo>
                <a:cubicBezTo>
                  <a:pt x="31" y="61"/>
                  <a:pt x="26" y="60"/>
                  <a:pt x="22" y="57"/>
                </a:cubicBezTo>
                <a:cubicBezTo>
                  <a:pt x="23" y="57"/>
                  <a:pt x="24" y="57"/>
                  <a:pt x="24" y="57"/>
                </a:cubicBezTo>
                <a:cubicBezTo>
                  <a:pt x="29" y="57"/>
                  <a:pt x="32" y="56"/>
                  <a:pt x="35" y="53"/>
                </a:cubicBezTo>
                <a:cubicBezTo>
                  <a:pt x="32" y="53"/>
                  <a:pt x="28" y="51"/>
                  <a:pt x="27" y="47"/>
                </a:cubicBezTo>
                <a:cubicBezTo>
                  <a:pt x="28" y="47"/>
                  <a:pt x="28" y="47"/>
                  <a:pt x="29" y="47"/>
                </a:cubicBezTo>
                <a:cubicBezTo>
                  <a:pt x="30" y="47"/>
                  <a:pt x="30" y="47"/>
                  <a:pt x="31" y="47"/>
                </a:cubicBezTo>
                <a:cubicBezTo>
                  <a:pt x="27" y="46"/>
                  <a:pt x="24" y="43"/>
                  <a:pt x="24" y="38"/>
                </a:cubicBezTo>
                <a:cubicBezTo>
                  <a:pt x="24" y="38"/>
                  <a:pt x="24" y="38"/>
                  <a:pt x="24" y="38"/>
                </a:cubicBezTo>
                <a:cubicBezTo>
                  <a:pt x="25" y="39"/>
                  <a:pt x="27" y="39"/>
                  <a:pt x="28" y="39"/>
                </a:cubicBezTo>
                <a:cubicBezTo>
                  <a:pt x="26" y="38"/>
                  <a:pt x="24" y="35"/>
                  <a:pt x="24" y="32"/>
                </a:cubicBezTo>
                <a:cubicBezTo>
                  <a:pt x="24" y="30"/>
                  <a:pt x="25" y="29"/>
                  <a:pt x="25" y="27"/>
                </a:cubicBezTo>
                <a:cubicBezTo>
                  <a:pt x="30" y="33"/>
                  <a:pt x="36" y="36"/>
                  <a:pt x="44" y="37"/>
                </a:cubicBezTo>
                <a:cubicBezTo>
                  <a:pt x="43" y="36"/>
                  <a:pt x="43" y="35"/>
                  <a:pt x="43" y="35"/>
                </a:cubicBezTo>
                <a:cubicBezTo>
                  <a:pt x="43" y="30"/>
                  <a:pt x="47" y="26"/>
                  <a:pt x="52" y="26"/>
                </a:cubicBezTo>
                <a:cubicBezTo>
                  <a:pt x="55" y="26"/>
                  <a:pt x="57" y="27"/>
                  <a:pt x="59" y="29"/>
                </a:cubicBezTo>
                <a:cubicBezTo>
                  <a:pt x="61" y="28"/>
                  <a:pt x="63" y="28"/>
                  <a:pt x="64" y="26"/>
                </a:cubicBezTo>
                <a:cubicBezTo>
                  <a:pt x="64" y="29"/>
                  <a:pt x="62" y="30"/>
                  <a:pt x="61" y="31"/>
                </a:cubicBezTo>
                <a:cubicBezTo>
                  <a:pt x="62" y="31"/>
                  <a:pt x="64" y="31"/>
                  <a:pt x="66" y="30"/>
                </a:cubicBezTo>
                <a:cubicBezTo>
                  <a:pt x="64" y="32"/>
                  <a:pt x="63" y="33"/>
                  <a:pt x="61" y="35"/>
                </a:cubicBezTo>
                <a:close/>
              </a:path>
            </a:pathLst>
          </a:custGeom>
          <a:solidFill>
            <a:srgbClr val="FFFFFF"/>
          </a:solidFill>
          <a:ln>
            <a:noFill/>
          </a:ln>
          <a:extLst>
            <a:ext uri="{91240B29-F687-4F45-9708-019B960494DF}"/>
          </a:extLst>
        </p:spPr>
        <p:txBody>
          <a:bodyPr/>
          <a:lstStyle/>
          <a:p>
            <a:pPr fontAlgn="auto">
              <a:spcBef>
                <a:spcPts val="0"/>
              </a:spcBef>
              <a:spcAft>
                <a:spcPts val="0"/>
              </a:spcAft>
              <a:defRPr/>
            </a:pPr>
            <a:endParaRPr lang="en-US">
              <a:latin typeface="+mn-lt"/>
              <a:cs typeface="+mn-cs"/>
            </a:endParaRPr>
          </a:p>
        </p:txBody>
      </p:sp>
      <p:grpSp>
        <p:nvGrpSpPr>
          <p:cNvPr id="6" name="Group 4">
            <a:extLst>
              <a:ext uri="{FF2B5EF4-FFF2-40B4-BE49-F238E27FC236}"/>
            </a:extLst>
          </p:cNvPr>
          <p:cNvGrpSpPr>
            <a:grpSpLocks noChangeAspect="1"/>
          </p:cNvGrpSpPr>
          <p:nvPr userDrawn="1"/>
        </p:nvGrpSpPr>
        <p:grpSpPr bwMode="auto">
          <a:xfrm>
            <a:off x="10421934" y="6308714"/>
            <a:ext cx="1162049" cy="266699"/>
            <a:chOff x="6565" y="3974"/>
            <a:chExt cx="732" cy="168"/>
          </a:xfrm>
          <a:solidFill>
            <a:schemeClr val="bg1"/>
          </a:solidFill>
        </p:grpSpPr>
        <p:sp>
          <p:nvSpPr>
            <p:cNvPr id="7" name="Freeform 5">
              <a:extLst>
                <a:ext uri="{FF2B5EF4-FFF2-40B4-BE49-F238E27FC236}"/>
              </a:extLst>
            </p:cNvPr>
            <p:cNvSpPr>
              <a:spLocks/>
            </p:cNvSpPr>
            <p:nvPr/>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8" name="Freeform 6">
              <a:extLst>
                <a:ext uri="{FF2B5EF4-FFF2-40B4-BE49-F238E27FC236}"/>
              </a:extLst>
            </p:cNvPr>
            <p:cNvSpPr>
              <a:spLocks noEditPoints="1"/>
            </p:cNvSpPr>
            <p:nvPr/>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9" name="Freeform 7">
              <a:extLst>
                <a:ext uri="{FF2B5EF4-FFF2-40B4-BE49-F238E27FC236}"/>
              </a:extLst>
            </p:cNvPr>
            <p:cNvSpPr>
              <a:spLocks/>
            </p:cNvSpPr>
            <p:nvPr/>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0" name="Freeform 8">
              <a:extLst>
                <a:ext uri="{FF2B5EF4-FFF2-40B4-BE49-F238E27FC236}"/>
              </a:extLst>
            </p:cNvPr>
            <p:cNvSpPr>
              <a:spLocks noEditPoints="1"/>
            </p:cNvSpPr>
            <p:nvPr/>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1" name="Freeform 9">
              <a:extLst>
                <a:ext uri="{FF2B5EF4-FFF2-40B4-BE49-F238E27FC236}"/>
              </a:extLst>
            </p:cNvPr>
            <p:cNvSpPr>
              <a:spLocks/>
            </p:cNvSpPr>
            <p:nvPr/>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2" name="Freeform 10">
              <a:extLst>
                <a:ext uri="{FF2B5EF4-FFF2-40B4-BE49-F238E27FC236}"/>
              </a:extLst>
            </p:cNvPr>
            <p:cNvSpPr>
              <a:spLocks/>
            </p:cNvSpPr>
            <p:nvPr/>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sp>
          <p:nvSpPr>
            <p:cNvPr id="13" name="Freeform 11">
              <a:extLst>
                <a:ext uri="{FF2B5EF4-FFF2-40B4-BE49-F238E27FC236}"/>
              </a:extLst>
            </p:cNvPr>
            <p:cNvSpPr>
              <a:spLocks/>
            </p:cNvSpPr>
            <p:nvPr/>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a:lstStyle/>
            <a:p>
              <a:pPr fontAlgn="auto">
                <a:spcBef>
                  <a:spcPts val="0"/>
                </a:spcBef>
                <a:spcAft>
                  <a:spcPts val="0"/>
                </a:spcAft>
                <a:defRPr/>
              </a:pPr>
              <a:endParaRPr lang="en-US">
                <a:latin typeface="+mn-lt"/>
                <a:cs typeface="+mn-cs"/>
              </a:endParaRPr>
            </a:p>
          </p:txBody>
        </p:sp>
      </p:grpSp>
      <p:grpSp>
        <p:nvGrpSpPr>
          <p:cNvPr id="14" name="Group 43"/>
          <p:cNvGrpSpPr>
            <a:grpSpLocks/>
          </p:cNvGrpSpPr>
          <p:nvPr userDrawn="1"/>
        </p:nvGrpSpPr>
        <p:grpSpPr bwMode="auto">
          <a:xfrm>
            <a:off x="12431713" y="152400"/>
            <a:ext cx="971550" cy="2368550"/>
            <a:chOff x="12431200" y="152485"/>
            <a:chExt cx="971741" cy="2368319"/>
          </a:xfrm>
        </p:grpSpPr>
        <p:grpSp>
          <p:nvGrpSpPr>
            <p:cNvPr id="15" name="Group 44"/>
            <p:cNvGrpSpPr>
              <a:grpSpLocks/>
            </p:cNvGrpSpPr>
            <p:nvPr userDrawn="1"/>
          </p:nvGrpSpPr>
          <p:grpSpPr bwMode="auto">
            <a:xfrm>
              <a:off x="12431200" y="152485"/>
              <a:ext cx="971741" cy="1804040"/>
              <a:chOff x="12431200" y="152485"/>
              <a:chExt cx="971741" cy="1804040"/>
            </a:xfrm>
          </p:grpSpPr>
          <p:sp>
            <p:nvSpPr>
              <p:cNvPr id="17" name="Oval 46">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8" name="Oval 47">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9" name="Oval 48">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0" name="Rectangle 49">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21" name="Oval 50">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2" name="Oval 51">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23" name="Oval 52">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16" name="Oval 45">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24" name="Group 53"/>
          <p:cNvGrpSpPr>
            <a:grpSpLocks/>
          </p:cNvGrpSpPr>
          <p:nvPr userDrawn="1"/>
        </p:nvGrpSpPr>
        <p:grpSpPr bwMode="auto">
          <a:xfrm>
            <a:off x="12431713" y="4770438"/>
            <a:ext cx="1376362" cy="1419225"/>
            <a:chOff x="12431200" y="4979663"/>
            <a:chExt cx="1376999" cy="1419507"/>
          </a:xfrm>
        </p:grpSpPr>
        <p:sp>
          <p:nvSpPr>
            <p:cNvPr id="25" name="Rectangle 54">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26" name="Oval 55">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6">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8" name="Oval 57">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9" name="Oval 58">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0" name="Oval 59">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1" name="Oval 60">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32" name="Group 61"/>
          <p:cNvGrpSpPr>
            <a:grpSpLocks/>
          </p:cNvGrpSpPr>
          <p:nvPr userDrawn="1"/>
        </p:nvGrpSpPr>
        <p:grpSpPr bwMode="auto">
          <a:xfrm>
            <a:off x="12431713" y="2674938"/>
            <a:ext cx="971550" cy="1941512"/>
            <a:chOff x="12431200" y="2678506"/>
            <a:chExt cx="971741" cy="1940780"/>
          </a:xfrm>
        </p:grpSpPr>
        <p:sp>
          <p:nvSpPr>
            <p:cNvPr id="33" name="Rectangle 62">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34" name="Oval 63">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5" name="Oval 64">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6" name="Oval 65">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7" name="Oval 66">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8" name="Oval 67">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9" name="Oval 68">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40" name="TextBox 69">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41" name="Picture 70"/>
          <p:cNvPicPr>
            <a:picLocks noChangeAspect="1"/>
          </p:cNvPicPr>
          <p:nvPr userDrawn="1"/>
        </p:nvPicPr>
        <p:blipFill>
          <a:blip r:embed="rId4"/>
          <a:srcRect/>
          <a:stretch>
            <a:fillRect/>
          </a:stretch>
        </p:blipFill>
        <p:spPr bwMode="auto">
          <a:xfrm>
            <a:off x="14012863" y="4384675"/>
            <a:ext cx="1087437" cy="1611313"/>
          </a:xfrm>
          <a:prstGeom prst="rect">
            <a:avLst/>
          </a:prstGeom>
          <a:noFill/>
          <a:ln w="9525">
            <a:noFill/>
            <a:miter lim="800000"/>
            <a:headEnd/>
            <a:tailEnd/>
          </a:ln>
        </p:spPr>
      </p:pic>
      <p:sp>
        <p:nvSpPr>
          <p:cNvPr id="42" name="TextBox 71">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43" name="Footer Placeholder 3">
            <a:extLst>
              <a:ext uri="{FF2B5EF4-FFF2-40B4-BE49-F238E27FC236}"/>
            </a:extLst>
          </p:cNvPr>
          <p:cNvSpPr>
            <a:spLocks noGrp="1"/>
          </p:cNvSpPr>
          <p:nvPr>
            <p:ph type="ftr" sz="quarter" idx="10"/>
          </p:nvPr>
        </p:nvSpPr>
        <p:spPr/>
        <p:txBody>
          <a:bodyPr/>
          <a:lstStyle>
            <a:lvl1pPr>
              <a:defRPr/>
            </a:lvl1pPr>
          </a:lstStyle>
          <a:p>
            <a:r>
              <a:rPr lang="en-US"/>
              <a:t>For Internal Use Only. ©2021 AVEVA Group plc and its subsidiaries. All rights reserved.</a:t>
            </a:r>
            <a:endParaRPr lang="en-GB"/>
          </a:p>
        </p:txBody>
      </p:sp>
      <p:sp>
        <p:nvSpPr>
          <p:cNvPr id="44" name="Slide Number Placeholder 6">
            <a:extLst>
              <a:ext uri="{FF2B5EF4-FFF2-40B4-BE49-F238E27FC236}"/>
            </a:extLst>
          </p:cNvPr>
          <p:cNvSpPr>
            <a:spLocks noGrp="1"/>
          </p:cNvSpPr>
          <p:nvPr>
            <p:ph type="sldNum" sz="quarter" idx="11"/>
          </p:nvPr>
        </p:nvSpPr>
        <p:spPr/>
        <p:txBody>
          <a:bodyPr/>
          <a:lstStyle>
            <a:lvl1pPr>
              <a:defRPr/>
            </a:lvl1pPr>
          </a:lstStyle>
          <a:p>
            <a:pPr>
              <a:defRPr/>
            </a:pPr>
            <a:fld id="{0C48329E-7DE4-435F-B9C4-EBCE1D666F16}" type="slidenum">
              <a:rPr lang="en-GB"/>
              <a:pPr>
                <a:defRPr/>
              </a:pPr>
              <a:t>‹#›</a:t>
            </a:fld>
            <a:endParaRPr lang="en-GB" dirty="0"/>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O NOT USE MASTER SLIDES THAT APPEAR AFTER THIS">
    <p:bg>
      <p:bgPr>
        <a:solidFill>
          <a:schemeClr val="bg2"/>
        </a:solidFill>
        <a:effectLst/>
      </p:bgPr>
    </p:bg>
    <p:spTree>
      <p:nvGrpSpPr>
        <p:cNvPr id="1" name=""/>
        <p:cNvGrpSpPr/>
        <p:nvPr/>
      </p:nvGrpSpPr>
      <p:grpSpPr>
        <a:xfrm>
          <a:off x="0" y="0"/>
          <a:ext cx="0" cy="0"/>
          <a:chOff x="0" y="0"/>
          <a:chExt cx="0" cy="0"/>
        </a:xfrm>
      </p:grpSpPr>
      <p:sp>
        <p:nvSpPr>
          <p:cNvPr id="3" name="TextBox 3">
            <a:extLst>
              <a:ext uri="{FF2B5EF4-FFF2-40B4-BE49-F238E27FC236}"/>
            </a:extLst>
          </p:cNvPr>
          <p:cNvSpPr txBox="1"/>
          <p:nvPr userDrawn="1"/>
        </p:nvSpPr>
        <p:spPr>
          <a:xfrm>
            <a:off x="0" y="-260350"/>
            <a:ext cx="12192000" cy="179387"/>
          </a:xfrm>
          <a:prstGeom prst="rect">
            <a:avLst/>
          </a:prstGeom>
          <a:noFill/>
        </p:spPr>
        <p:txBody>
          <a:bodyPr lIns="0" anchor="ctr"/>
          <a:lstStyle/>
          <a:p>
            <a:pPr fontAlgn="auto">
              <a:spcBef>
                <a:spcPts val="0"/>
              </a:spcBef>
              <a:spcAft>
                <a:spcPts val="0"/>
              </a:spcAft>
              <a:defRPr/>
            </a:pPr>
            <a:r>
              <a:rPr lang="en-GB" sz="1000" dirty="0">
                <a:solidFill>
                  <a:schemeClr val="bg1">
                    <a:lumMod val="65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2" name="Title 1">
            <a:extLst>
              <a:ext uri="{FF2B5EF4-FFF2-40B4-BE49-F238E27FC236}"/>
            </a:extLst>
          </p:cNvPr>
          <p:cNvSpPr>
            <a:spLocks noGrp="1"/>
          </p:cNvSpPr>
          <p:nvPr>
            <p:ph type="title"/>
          </p:nvPr>
        </p:nvSpPr>
        <p:spPr>
          <a:xfrm>
            <a:off x="612648" y="585216"/>
            <a:ext cx="10972800" cy="5671328"/>
          </a:xfrm>
        </p:spPr>
        <p:txBody>
          <a:bodyPr>
            <a:normAutofit/>
          </a:bodyPr>
          <a:lstStyle>
            <a:lvl1pPr>
              <a:defRPr sz="6600">
                <a:solidFill>
                  <a:schemeClr val="bg1"/>
                </a:solidFill>
              </a:defRPr>
            </a:lvl1pPr>
          </a:lstStyle>
          <a:p>
            <a:r>
              <a:rPr lang="en-US" dirty="0"/>
              <a:t>Click to edit Master title style</a:t>
            </a:r>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775" y="585788"/>
            <a:ext cx="10972800" cy="804862"/>
          </a:xfrm>
        </p:spPr>
        <p:txBody>
          <a:bodyPr/>
          <a:lstStyle/>
          <a:p>
            <a:r>
              <a:rPr lang="en-US"/>
              <a:t>Click to edit Master title style</a:t>
            </a:r>
          </a:p>
        </p:txBody>
      </p:sp>
      <p:sp>
        <p:nvSpPr>
          <p:cNvPr id="3" name="Content Placeholder 2"/>
          <p:cNvSpPr>
            <a:spLocks noGrp="1"/>
          </p:cNvSpPr>
          <p:nvPr>
            <p:ph idx="1"/>
          </p:nvPr>
        </p:nvSpPr>
        <p:spPr>
          <a:xfrm>
            <a:off x="609600" y="1920875"/>
            <a:ext cx="10972800" cy="41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extLst>
          </p:cNvPr>
          <p:cNvSpPr>
            <a:spLocks noGrp="1"/>
          </p:cNvSpPr>
          <p:nvPr>
            <p:ph type="sldNum" sz="quarter" idx="10"/>
          </p:nvPr>
        </p:nvSpPr>
        <p:spPr/>
        <p:txBody>
          <a:bodyPr/>
          <a:lstStyle>
            <a:lvl1pPr>
              <a:defRPr/>
            </a:lvl1pPr>
          </a:lstStyle>
          <a:p>
            <a:pPr>
              <a:defRPr/>
            </a:pPr>
            <a:fld id="{CF98B4D0-816F-4A01-8FCE-53F9DFB4510F}" type="slidenum">
              <a:rPr lang="en-GB"/>
              <a:pPr>
                <a:defRPr/>
              </a:pPr>
              <a:t>‹#›</a:t>
            </a:fld>
            <a:endParaRPr lang="en-GB" dirty="0"/>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252413" y="6399213"/>
            <a:ext cx="215900" cy="179387"/>
          </a:xfrm>
        </p:spPr>
        <p:txBody>
          <a:bodyPr/>
          <a:lstStyle>
            <a:lvl1pPr>
              <a:defRPr/>
            </a:lvl1pPr>
          </a:lstStyle>
          <a:p>
            <a:pPr>
              <a:defRPr/>
            </a:pPr>
            <a:fld id="{7E3B46B5-422C-42A8-A06D-B99313CF05B3}" type="slidenum">
              <a:rPr lang="en-GB"/>
              <a:pPr>
                <a:defRPr/>
              </a:pPr>
              <a:t>‹#›</a:t>
            </a:fld>
            <a:endParaRPr lang="en-GB" dirty="0"/>
          </a:p>
        </p:txBody>
      </p:sp>
      <p:sp>
        <p:nvSpPr>
          <p:cNvPr id="3" name="Footer Placeholder 2"/>
          <p:cNvSpPr>
            <a:spLocks noGrp="1"/>
          </p:cNvSpPr>
          <p:nvPr>
            <p:ph type="ftr" sz="quarter" idx="11"/>
          </p:nvPr>
        </p:nvSpPr>
        <p:spPr>
          <a:xfrm>
            <a:off x="612775" y="6256338"/>
            <a:ext cx="7186613" cy="322262"/>
          </a:xfrm>
        </p:spPr>
        <p:txBody>
          <a:bodyPr/>
          <a:lstStyle>
            <a:lvl1pPr>
              <a:defRPr/>
            </a:lvl1pPr>
          </a:lstStyle>
          <a:p>
            <a:r>
              <a:rPr lang="en-US"/>
              <a:t>For Internal Use Only. ©2021 AVEVA Group plc and its subsidiaries. All rights reserved.</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2"/>
        </a:solidFill>
        <a:effectLst/>
      </p:bgPr>
    </p:bg>
    <p:spTree>
      <p:nvGrpSpPr>
        <p:cNvPr id="1" name=""/>
        <p:cNvGrpSpPr/>
        <p:nvPr/>
      </p:nvGrpSpPr>
      <p:grpSpPr>
        <a:xfrm>
          <a:off x="0" y="0"/>
          <a:ext cx="0" cy="0"/>
          <a:chOff x="0" y="0"/>
          <a:chExt cx="0" cy="0"/>
        </a:xfrm>
      </p:grpSpPr>
      <p:pic>
        <p:nvPicPr>
          <p:cNvPr id="5" name="Picture 2"/>
          <p:cNvPicPr>
            <a:picLocks noChangeAspect="1"/>
          </p:cNvPicPr>
          <p:nvPr userDrawn="1"/>
        </p:nvPicPr>
        <p:blipFill>
          <a:blip r:embed="rId2"/>
          <a:srcRect/>
          <a:stretch>
            <a:fillRect/>
          </a:stretch>
        </p:blipFill>
        <p:spPr bwMode="auto">
          <a:xfrm>
            <a:off x="10058400" y="6008688"/>
            <a:ext cx="1619250" cy="366712"/>
          </a:xfrm>
          <a:prstGeom prst="rect">
            <a:avLst/>
          </a:prstGeom>
          <a:noFill/>
          <a:ln w="9525">
            <a:noFill/>
            <a:miter lim="800000"/>
            <a:headEnd/>
            <a:tailEnd/>
          </a:ln>
        </p:spPr>
      </p:pic>
      <p:cxnSp>
        <p:nvCxnSpPr>
          <p:cNvPr id="6" name="Straight Connector 9">
            <a:extLst>
              <a:ext uri="{FF2B5EF4-FFF2-40B4-BE49-F238E27FC236}"/>
              <a:ext uri="{C183D7F6-B498-43B3-948B-1728B52AA6E4}"/>
            </a:extLst>
          </p:cNvPr>
          <p:cNvCxnSpPr>
            <a:cxnSpLocks/>
          </p:cNvCxnSpPr>
          <p:nvPr userDrawn="1"/>
        </p:nvCxnSpPr>
        <p:spPr>
          <a:xfrm>
            <a:off x="612648" y="2547938"/>
            <a:ext cx="1371600" cy="0"/>
          </a:xfrm>
          <a:prstGeom prst="line">
            <a:avLst/>
          </a:prstGeom>
          <a:ln w="28575">
            <a:gradFill>
              <a:gsLst>
                <a:gs pos="0">
                  <a:srgbClr val="FFBC00"/>
                </a:gs>
                <a:gs pos="100000">
                  <a:schemeClr val="bg2"/>
                </a:gs>
              </a:gsLst>
              <a:lin ang="0" scaled="0"/>
            </a:gradFill>
          </a:ln>
        </p:spPr>
        <p:style>
          <a:lnRef idx="1">
            <a:schemeClr val="accent4"/>
          </a:lnRef>
          <a:fillRef idx="0">
            <a:schemeClr val="accent4"/>
          </a:fillRef>
          <a:effectRef idx="0">
            <a:schemeClr val="accent4"/>
          </a:effectRef>
          <a:fontRef idx="minor">
            <a:schemeClr val="tx1"/>
          </a:fontRef>
        </p:style>
      </p:cxnSp>
      <p:grpSp>
        <p:nvGrpSpPr>
          <p:cNvPr id="7" name="Group 39"/>
          <p:cNvGrpSpPr>
            <a:grpSpLocks/>
          </p:cNvGrpSpPr>
          <p:nvPr userDrawn="1"/>
        </p:nvGrpSpPr>
        <p:grpSpPr bwMode="auto">
          <a:xfrm>
            <a:off x="12431713" y="152400"/>
            <a:ext cx="971550" cy="2368550"/>
            <a:chOff x="12431200" y="152485"/>
            <a:chExt cx="971741" cy="2368319"/>
          </a:xfrm>
        </p:grpSpPr>
        <p:grpSp>
          <p:nvGrpSpPr>
            <p:cNvPr id="8" name="Group 40"/>
            <p:cNvGrpSpPr>
              <a:grpSpLocks/>
            </p:cNvGrpSpPr>
            <p:nvPr userDrawn="1"/>
          </p:nvGrpSpPr>
          <p:grpSpPr bwMode="auto">
            <a:xfrm>
              <a:off x="12431200" y="152485"/>
              <a:ext cx="971741" cy="1804040"/>
              <a:chOff x="12431200" y="152485"/>
              <a:chExt cx="971741" cy="1804040"/>
            </a:xfrm>
          </p:grpSpPr>
          <p:sp>
            <p:nvSpPr>
              <p:cNvPr id="11" name="Oval 42">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2" name="Oval 43">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4" name="Oval 44">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5" name="Rectangle 45">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16" name="Oval 46">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7" name="Oval 47">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18" name="Oval 48">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10" name="Oval 41">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19" name="Group 49"/>
          <p:cNvGrpSpPr>
            <a:grpSpLocks/>
          </p:cNvGrpSpPr>
          <p:nvPr userDrawn="1"/>
        </p:nvGrpSpPr>
        <p:grpSpPr bwMode="auto">
          <a:xfrm>
            <a:off x="12431713" y="4770438"/>
            <a:ext cx="1376362" cy="1419225"/>
            <a:chOff x="12431200" y="4979663"/>
            <a:chExt cx="1376999" cy="1419507"/>
          </a:xfrm>
        </p:grpSpPr>
        <p:sp>
          <p:nvSpPr>
            <p:cNvPr id="20" name="Rectangle 50">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21" name="Oval 51">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2" name="Oval 52">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3" name="Oval 53">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5" name="Oval 54">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6" name="Oval 55">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27" name="Oval 56">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28" name="Group 57"/>
          <p:cNvGrpSpPr>
            <a:grpSpLocks/>
          </p:cNvGrpSpPr>
          <p:nvPr userDrawn="1"/>
        </p:nvGrpSpPr>
        <p:grpSpPr bwMode="auto">
          <a:xfrm>
            <a:off x="12431713" y="2674938"/>
            <a:ext cx="971550" cy="1941512"/>
            <a:chOff x="12431200" y="2678506"/>
            <a:chExt cx="971741" cy="1940780"/>
          </a:xfrm>
        </p:grpSpPr>
        <p:sp>
          <p:nvSpPr>
            <p:cNvPr id="29" name="Rectangle 58">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30" name="Oval 59">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1" name="Oval 60">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2" name="Oval 61">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3" name="Oval 62">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4" name="Oval 63">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35" name="Oval 64">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36" name="TextBox 65">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37" name="Picture 66"/>
          <p:cNvPicPr>
            <a:picLocks noChangeAspect="1"/>
          </p:cNvPicPr>
          <p:nvPr userDrawn="1"/>
        </p:nvPicPr>
        <p:blipFill>
          <a:blip r:embed="rId3"/>
          <a:srcRect/>
          <a:stretch>
            <a:fillRect/>
          </a:stretch>
        </p:blipFill>
        <p:spPr bwMode="auto">
          <a:xfrm>
            <a:off x="14012863" y="4384675"/>
            <a:ext cx="1087437" cy="1611313"/>
          </a:xfrm>
          <a:prstGeom prst="rect">
            <a:avLst/>
          </a:prstGeom>
          <a:noFill/>
          <a:ln w="9525">
            <a:noFill/>
            <a:miter lim="800000"/>
            <a:headEnd/>
            <a:tailEnd/>
          </a:ln>
        </p:spPr>
      </p:pic>
      <p:sp>
        <p:nvSpPr>
          <p:cNvPr id="38" name="TextBox 67">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24" name="Text Placeholder 23">
            <a:extLst>
              <a:ext uri="{FF2B5EF4-FFF2-40B4-BE49-F238E27FC236}"/>
            </a:extLst>
          </p:cNvPr>
          <p:cNvSpPr>
            <a:spLocks noGrp="1"/>
          </p:cNvSpPr>
          <p:nvPr>
            <p:ph type="body" sz="quarter" idx="18"/>
          </p:nvPr>
        </p:nvSpPr>
        <p:spPr>
          <a:xfrm>
            <a:off x="611123" y="2747266"/>
            <a:ext cx="7030213" cy="1097257"/>
          </a:xfrm>
        </p:spPr>
        <p:txBody>
          <a:bodyPr>
            <a:noAutofit/>
          </a:bodyPr>
          <a:lstStyle>
            <a:lvl1pPr marL="0" indent="0">
              <a:lnSpc>
                <a:spcPct val="80000"/>
              </a:lnSpc>
              <a:spcAft>
                <a:spcPts val="0"/>
              </a:spcAft>
              <a:buNone/>
              <a:defRPr sz="4400">
                <a:solidFill>
                  <a:schemeClr val="bg1"/>
                </a:solidFill>
                <a:latin typeface="+mj-lt"/>
                <a:cs typeface="Calibri" panose="020F0502020204030204" pitchFamily="34" charset="0"/>
              </a:defRPr>
            </a:lvl1pPr>
          </a:lstStyle>
          <a:p>
            <a:pPr lvl="0"/>
            <a:r>
              <a:rPr lang="en-US" dirty="0"/>
              <a:t>Click to edit Master text styles</a:t>
            </a:r>
          </a:p>
        </p:txBody>
      </p:sp>
      <p:sp>
        <p:nvSpPr>
          <p:cNvPr id="13" name="Text Placeholder 12">
            <a:extLst>
              <a:ext uri="{FF2B5EF4-FFF2-40B4-BE49-F238E27FC236}"/>
            </a:extLst>
          </p:cNvPr>
          <p:cNvSpPr>
            <a:spLocks noGrp="1"/>
          </p:cNvSpPr>
          <p:nvPr>
            <p:ph type="body" sz="quarter" idx="25"/>
          </p:nvPr>
        </p:nvSpPr>
        <p:spPr>
          <a:xfrm>
            <a:off x="609600" y="2136775"/>
            <a:ext cx="2974975" cy="268288"/>
          </a:xfrm>
        </p:spPr>
        <p:txBody>
          <a:bodyPr anchor="b"/>
          <a:lstStyle>
            <a:lvl1pPr marL="0" indent="0">
              <a:buNone/>
              <a:defRPr sz="1600"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8">
            <a:extLst>
              <a:ext uri="{FF2B5EF4-FFF2-40B4-BE49-F238E27FC236}"/>
            </a:extLst>
          </p:cNvPr>
          <p:cNvSpPr>
            <a:spLocks noGrp="1"/>
          </p:cNvSpPr>
          <p:nvPr>
            <p:ph type="body" sz="quarter" idx="29"/>
          </p:nvPr>
        </p:nvSpPr>
        <p:spPr>
          <a:xfrm>
            <a:off x="609600" y="4024499"/>
            <a:ext cx="5944152" cy="360049"/>
          </a:xfrm>
        </p:spPr>
        <p:txBody>
          <a:bodyPr>
            <a:noAutofit/>
          </a:bodyPr>
          <a:lstStyle>
            <a:lvl1pPr marL="0" indent="0">
              <a:buNone/>
              <a:defRPr sz="1800">
                <a:solidFill>
                  <a:schemeClr val="bg1"/>
                </a:solidFill>
                <a:latin typeface="+mj-lt"/>
              </a:defRPr>
            </a:lvl1pPr>
            <a:lvl2pPr marL="182880" indent="0">
              <a:buNone/>
              <a:defRPr>
                <a:latin typeface="+mj-lt"/>
              </a:defRPr>
            </a:lvl2pPr>
            <a:lvl3pPr marL="365760" indent="0">
              <a:buNone/>
              <a:defRPr>
                <a:latin typeface="+mj-lt"/>
              </a:defRPr>
            </a:lvl3pPr>
            <a:lvl4pPr marL="548640" indent="0">
              <a:buNone/>
              <a:defRPr>
                <a:latin typeface="+mj-lt"/>
              </a:defRPr>
            </a:lvl4pPr>
            <a:lvl5pPr marL="731520" indent="0">
              <a:buNone/>
              <a:defRPr>
                <a:latin typeface="+mj-lt"/>
              </a:defRPr>
            </a:lvl5pPr>
          </a:lstStyle>
          <a:p>
            <a:pPr lvl="0"/>
            <a:r>
              <a:rPr lang="en-US" dirty="0"/>
              <a:t>Click to edit Master text styles</a:t>
            </a:r>
          </a:p>
        </p:txBody>
      </p:sp>
      <p:sp>
        <p:nvSpPr>
          <p:cNvPr id="39" name="Footer Placeholder 5">
            <a:extLst>
              <a:ext uri="{FF2B5EF4-FFF2-40B4-BE49-F238E27FC236}"/>
            </a:extLst>
          </p:cNvPr>
          <p:cNvSpPr>
            <a:spLocks noGrp="1"/>
          </p:cNvSpPr>
          <p:nvPr>
            <p:ph type="ftr" sz="quarter" idx="30"/>
          </p:nvPr>
        </p:nvSpPr>
        <p:spPr/>
        <p:txBody>
          <a:bodyPr/>
          <a:lstStyle>
            <a:lvl1pPr>
              <a:defRPr/>
            </a:lvl1pPr>
          </a:lstStyle>
          <a:p>
            <a:r>
              <a:rPr lang="en-US"/>
              <a:t>For Internal Use Only. ©2021 AVEVA Group plc and its subsidiaries. All rights reserved.</a:t>
            </a:r>
            <a:endParaRPr lang="en-GB"/>
          </a:p>
        </p:txBody>
      </p:sp>
      <p:sp>
        <p:nvSpPr>
          <p:cNvPr id="40" name="Slide Number Placeholder 6">
            <a:extLst>
              <a:ext uri="{FF2B5EF4-FFF2-40B4-BE49-F238E27FC236}"/>
            </a:extLst>
          </p:cNvPr>
          <p:cNvSpPr>
            <a:spLocks noGrp="1"/>
          </p:cNvSpPr>
          <p:nvPr>
            <p:ph type="sldNum" sz="quarter" idx="31"/>
          </p:nvPr>
        </p:nvSpPr>
        <p:spPr/>
        <p:txBody>
          <a:bodyPr/>
          <a:lstStyle>
            <a:lvl1pPr>
              <a:defRPr/>
            </a:lvl1pPr>
          </a:lstStyle>
          <a:p>
            <a:pPr>
              <a:defRPr/>
            </a:pPr>
            <a:fld id="{8110E0DA-E2F6-4A7C-84BB-4F0B8F02504F}" type="slidenum">
              <a:rPr lang="en-GB"/>
              <a:pPr>
                <a:defRPr/>
              </a:pPr>
              <a:t>‹#›</a:t>
            </a:fld>
            <a:endParaRPr lang="en-GB"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ext uri="{C183D7F6-B498-43B3-948B-1728B52AA6E4}"/>
            </a:extLst>
          </p:cNvPr>
          <p:cNvSpPr/>
          <p:nvPr userDrawn="1"/>
        </p:nvSpPr>
        <p:spPr>
          <a:xfrm>
            <a:off x="0" y="0"/>
            <a:ext cx="406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 name="Straight Connector 11">
            <a:extLst>
              <a:ext uri="{FF2B5EF4-FFF2-40B4-BE49-F238E27FC236}"/>
              <a:ext uri="{C183D7F6-B498-43B3-948B-1728B52AA6E4}"/>
            </a:extLst>
          </p:cNvPr>
          <p:cNvCxnSpPr>
            <a:cxnSpLocks/>
          </p:cNvCxnSpPr>
          <p:nvPr userDrawn="1"/>
        </p:nvCxnSpPr>
        <p:spPr>
          <a:xfrm>
            <a:off x="612648" y="2547938"/>
            <a:ext cx="1371600" cy="0"/>
          </a:xfrm>
          <a:prstGeom prst="line">
            <a:avLst/>
          </a:prstGeom>
          <a:ln w="28575">
            <a:gradFill>
              <a:gsLst>
                <a:gs pos="0">
                  <a:srgbClr val="FFBC00"/>
                </a:gs>
                <a:gs pos="100000">
                  <a:schemeClr val="bg2"/>
                </a:gs>
              </a:gsLst>
              <a:lin ang="0" scaled="0"/>
            </a:gradFill>
          </a:ln>
        </p:spPr>
        <p:style>
          <a:lnRef idx="1">
            <a:schemeClr val="accent4"/>
          </a:lnRef>
          <a:fillRef idx="0">
            <a:schemeClr val="accent4"/>
          </a:fillRef>
          <a:effectRef idx="0">
            <a:schemeClr val="accent4"/>
          </a:effectRef>
          <a:fontRef idx="minor">
            <a:schemeClr val="tx1"/>
          </a:fontRef>
        </p:style>
      </p:cxnSp>
      <p:sp>
        <p:nvSpPr>
          <p:cNvPr id="21" name="Text Placeholder 20">
            <a:extLst>
              <a:ext uri="{FF2B5EF4-FFF2-40B4-BE49-F238E27FC236}"/>
            </a:extLst>
          </p:cNvPr>
          <p:cNvSpPr>
            <a:spLocks noGrp="1"/>
          </p:cNvSpPr>
          <p:nvPr>
            <p:ph type="body" sz="quarter" idx="17"/>
          </p:nvPr>
        </p:nvSpPr>
        <p:spPr>
          <a:xfrm>
            <a:off x="609600" y="2139696"/>
            <a:ext cx="3061674" cy="269316"/>
          </a:xfrm>
        </p:spPr>
        <p:txBody>
          <a:bodyPr anchor="b"/>
          <a:lstStyle>
            <a:lvl1pPr marL="0" indent="0">
              <a:buNone/>
              <a:defRPr sz="1600" cap="all" baseline="0">
                <a:solidFill>
                  <a:schemeClr val="bg1"/>
                </a:solidFill>
                <a:latin typeface="+mn-lt"/>
                <a:cs typeface="Calibri" panose="020F0502020204030204" pitchFamily="34" charset="0"/>
              </a:defRPr>
            </a:lvl1pPr>
            <a:lvl2pPr marL="288662" indent="0">
              <a:buNone/>
              <a:defRPr>
                <a:solidFill>
                  <a:schemeClr val="tx1"/>
                </a:solidFill>
              </a:defRPr>
            </a:lvl2pPr>
            <a:lvl3pPr marL="576662" indent="0">
              <a:buNone/>
              <a:defRPr>
                <a:solidFill>
                  <a:schemeClr val="tx1"/>
                </a:solidFill>
              </a:defRPr>
            </a:lvl3pPr>
            <a:lvl4pPr marL="863600" indent="0">
              <a:buNone/>
              <a:defRPr>
                <a:solidFill>
                  <a:schemeClr val="tx1"/>
                </a:solidFill>
              </a:defRPr>
            </a:lvl4pPr>
            <a:lvl5pPr marL="1152525" indent="0">
              <a:buNone/>
              <a:defRPr>
                <a:solidFill>
                  <a:schemeClr val="tx1"/>
                </a:solidFill>
              </a:defRPr>
            </a:lvl5pPr>
          </a:lstStyle>
          <a:p>
            <a:pPr lvl="0"/>
            <a:r>
              <a:rPr lang="en-US" dirty="0"/>
              <a:t>Click to edit Master text styles</a:t>
            </a:r>
          </a:p>
        </p:txBody>
      </p:sp>
      <p:sp>
        <p:nvSpPr>
          <p:cNvPr id="2" name="Title 1">
            <a:extLst>
              <a:ext uri="{FF2B5EF4-FFF2-40B4-BE49-F238E27FC236}"/>
            </a:extLst>
          </p:cNvPr>
          <p:cNvSpPr>
            <a:spLocks noGrp="1"/>
          </p:cNvSpPr>
          <p:nvPr>
            <p:ph type="title"/>
          </p:nvPr>
        </p:nvSpPr>
        <p:spPr>
          <a:xfrm>
            <a:off x="609600" y="2752344"/>
            <a:ext cx="3063240" cy="1097280"/>
          </a:xfrm>
        </p:spPr>
        <p:txBody>
          <a:bodyPr anchor="t">
            <a:normAutofit/>
          </a:bodyPr>
          <a:lstStyle>
            <a:lvl1pPr>
              <a:lnSpc>
                <a:spcPct val="95000"/>
              </a:lnSpc>
              <a:defRPr sz="4400">
                <a:solidFill>
                  <a:schemeClr val="bg1"/>
                </a:solidFill>
                <a:latin typeface="+mj-lt"/>
              </a:defRPr>
            </a:lvl1pPr>
          </a:lstStyle>
          <a:p>
            <a:r>
              <a:rPr lang="en-US" dirty="0"/>
              <a:t>Click to edit Master title style</a:t>
            </a:r>
            <a:endParaRPr lang="en-GB" dirty="0"/>
          </a:p>
        </p:txBody>
      </p:sp>
      <p:sp>
        <p:nvSpPr>
          <p:cNvPr id="20" name="Text Placeholder 3">
            <a:extLst>
              <a:ext uri="{FF2B5EF4-FFF2-40B4-BE49-F238E27FC236}"/>
            </a:extLst>
          </p:cNvPr>
          <p:cNvSpPr>
            <a:spLocks noGrp="1"/>
          </p:cNvSpPr>
          <p:nvPr>
            <p:ph type="body" sz="quarter" idx="45"/>
          </p:nvPr>
        </p:nvSpPr>
        <p:spPr>
          <a:xfrm>
            <a:off x="4450630" y="805099"/>
            <a:ext cx="7128722" cy="4901434"/>
          </a:xfrm>
        </p:spPr>
        <p:txBody>
          <a:bodyPr anchor="ctr"/>
          <a:lstStyle>
            <a:lvl1pPr marL="27432" indent="0">
              <a:lnSpc>
                <a:spcPct val="90000"/>
              </a:lnSpc>
              <a:spcBef>
                <a:spcPts val="600"/>
              </a:spcBef>
              <a:spcAft>
                <a:spcPts val="600"/>
              </a:spcAft>
              <a:buNone/>
              <a:defRPr sz="2400">
                <a:solidFill>
                  <a:schemeClr val="accent1"/>
                </a:solidFill>
                <a:latin typeface="+mj-lt"/>
              </a:defRPr>
            </a:lvl1pPr>
            <a:lvl2pPr marL="171450" indent="0">
              <a:lnSpc>
                <a:spcPct val="90000"/>
              </a:lnSpc>
              <a:spcBef>
                <a:spcPts val="0"/>
              </a:spcBef>
              <a:spcAft>
                <a:spcPts val="600"/>
              </a:spcAft>
              <a:buNone/>
              <a:defRPr/>
            </a:lvl2pPr>
            <a:lvl3pPr marL="293688" indent="0">
              <a:buNone/>
              <a:tabLst/>
              <a:defRPr/>
            </a:lvl3pPr>
          </a:lstStyle>
          <a:p>
            <a:pPr lvl="0"/>
            <a:r>
              <a:rPr lang="en-US"/>
              <a:t>Click to edit Master text styles</a:t>
            </a:r>
          </a:p>
          <a:p>
            <a:pPr lvl="1"/>
            <a:r>
              <a:rPr lang="en-US"/>
              <a:t>Second level</a:t>
            </a:r>
          </a:p>
          <a:p>
            <a:pPr lvl="2"/>
            <a:r>
              <a:rPr lang="en-US"/>
              <a:t>Third level</a:t>
            </a:r>
          </a:p>
        </p:txBody>
      </p:sp>
      <p:sp>
        <p:nvSpPr>
          <p:cNvPr id="11" name="Text Placeholder 23">
            <a:extLst>
              <a:ext uri="{FF2B5EF4-FFF2-40B4-BE49-F238E27FC236}"/>
            </a:extLst>
          </p:cNvPr>
          <p:cNvSpPr>
            <a:spLocks noGrp="1"/>
          </p:cNvSpPr>
          <p:nvPr>
            <p:ph type="body" sz="quarter" idx="18"/>
          </p:nvPr>
        </p:nvSpPr>
        <p:spPr>
          <a:xfrm>
            <a:off x="612649" y="4020694"/>
            <a:ext cx="3058626" cy="352417"/>
          </a:xfrm>
        </p:spPr>
        <p:txBody>
          <a:bodyPr/>
          <a:lstStyle>
            <a:lvl1pPr marL="0" indent="0">
              <a:buNone/>
              <a:defRPr sz="1800">
                <a:solidFill>
                  <a:schemeClr val="bg1"/>
                </a:solidFill>
                <a:latin typeface="+mn-lt"/>
                <a:cs typeface="Calibri" panose="020F0502020204030204" pitchFamily="34" charset="0"/>
              </a:defRPr>
            </a:lvl1pPr>
          </a:lstStyle>
          <a:p>
            <a:pPr lvl="0"/>
            <a:r>
              <a:rPr lang="en-US" dirty="0"/>
              <a:t>Click to edit Master text styles</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extLst>
          </p:cNvPr>
          <p:cNvSpPr>
            <a:spLocks noGrp="1"/>
          </p:cNvSpPr>
          <p:nvPr>
            <p:ph type="body" sz="quarter" idx="13"/>
          </p:nvPr>
        </p:nvSpPr>
        <p:spPr>
          <a:xfrm>
            <a:off x="609600"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4" name="Content Placeholder 3">
            <a:extLst>
              <a:ext uri="{FF2B5EF4-FFF2-40B4-BE49-F238E27FC236}"/>
            </a:extLst>
          </p:cNvPr>
          <p:cNvSpPr>
            <a:spLocks noGrp="1"/>
          </p:cNvSpPr>
          <p:nvPr>
            <p:ph sz="quarter" idx="21"/>
          </p:nvPr>
        </p:nvSpPr>
        <p:spPr>
          <a:xfrm>
            <a:off x="609600" y="1920240"/>
            <a:ext cx="5257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a:extLst>
              <a:ext uri="{FF2B5EF4-FFF2-40B4-BE49-F238E27FC236}"/>
            </a:extLst>
          </p:cNvPr>
          <p:cNvSpPr>
            <a:spLocks noGrp="1"/>
          </p:cNvSpPr>
          <p:nvPr>
            <p:ph sz="quarter" idx="22"/>
          </p:nvPr>
        </p:nvSpPr>
        <p:spPr>
          <a:xfrm>
            <a:off x="6318504" y="1920240"/>
            <a:ext cx="5257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extLst>
          </p:cNvPr>
          <p:cNvSpPr>
            <a:spLocks noGrp="1"/>
          </p:cNvSpPr>
          <p:nvPr>
            <p:ph type="sldNum" sz="quarter" idx="23"/>
          </p:nvPr>
        </p:nvSpPr>
        <p:spPr/>
        <p:txBody>
          <a:bodyPr/>
          <a:lstStyle>
            <a:lvl1pPr>
              <a:defRPr/>
            </a:lvl1pPr>
          </a:lstStyle>
          <a:p>
            <a:pPr>
              <a:defRPr/>
            </a:pPr>
            <a:fld id="{70E55BC4-A6D8-473A-B940-63461CB2C05A}" type="slidenum">
              <a:rPr lang="en-GB"/>
              <a:pPr>
                <a:defRPr/>
              </a:pPr>
              <a:t>‹#›</a:t>
            </a:fld>
            <a:endParaRPr lang="en-GB" dirty="0"/>
          </a:p>
        </p:txBody>
      </p:sp>
      <p:sp>
        <p:nvSpPr>
          <p:cNvPr id="9" name="Footer Placeholder 4">
            <a:extLst>
              <a:ext uri="{FF2B5EF4-FFF2-40B4-BE49-F238E27FC236}"/>
            </a:extLst>
          </p:cNvPr>
          <p:cNvSpPr>
            <a:spLocks noGrp="1"/>
          </p:cNvSpPr>
          <p:nvPr>
            <p:ph type="ftr" sz="quarter" idx="24"/>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ext Placeholder 7">
            <a:extLst>
              <a:ext uri="{FF2B5EF4-FFF2-40B4-BE49-F238E27FC236}"/>
            </a:extLst>
          </p:cNvPr>
          <p:cNvSpPr>
            <a:spLocks noGrp="1"/>
          </p:cNvSpPr>
          <p:nvPr>
            <p:ph type="body" sz="quarter" idx="13"/>
          </p:nvPr>
        </p:nvSpPr>
        <p:spPr>
          <a:xfrm>
            <a:off x="609600"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6" name="Title 5">
            <a:extLst>
              <a:ext uri="{FF2B5EF4-FFF2-40B4-BE49-F238E27FC236}"/>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extLst>
          </p:cNvPr>
          <p:cNvSpPr>
            <a:spLocks noGrp="1"/>
          </p:cNvSpPr>
          <p:nvPr>
            <p:ph sz="quarter" idx="23"/>
          </p:nvPr>
        </p:nvSpPr>
        <p:spPr>
          <a:xfrm>
            <a:off x="609600" y="1920240"/>
            <a:ext cx="3538728"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extLst>
          </p:cNvPr>
          <p:cNvSpPr>
            <a:spLocks noGrp="1"/>
          </p:cNvSpPr>
          <p:nvPr>
            <p:ph sz="quarter" idx="24"/>
          </p:nvPr>
        </p:nvSpPr>
        <p:spPr>
          <a:xfrm>
            <a:off x="4325112" y="1920240"/>
            <a:ext cx="3538728"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a:extLst>
              <a:ext uri="{FF2B5EF4-FFF2-40B4-BE49-F238E27FC236}"/>
            </a:extLst>
          </p:cNvPr>
          <p:cNvSpPr>
            <a:spLocks noGrp="1"/>
          </p:cNvSpPr>
          <p:nvPr>
            <p:ph sz="quarter" idx="25"/>
          </p:nvPr>
        </p:nvSpPr>
        <p:spPr>
          <a:xfrm>
            <a:off x="8046720" y="1920240"/>
            <a:ext cx="3538728"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extLst>
          </p:cNvPr>
          <p:cNvSpPr>
            <a:spLocks noGrp="1"/>
          </p:cNvSpPr>
          <p:nvPr>
            <p:ph type="sldNum" sz="quarter" idx="26"/>
          </p:nvPr>
        </p:nvSpPr>
        <p:spPr/>
        <p:txBody>
          <a:bodyPr/>
          <a:lstStyle>
            <a:lvl1pPr>
              <a:defRPr/>
            </a:lvl1pPr>
          </a:lstStyle>
          <a:p>
            <a:pPr>
              <a:defRPr/>
            </a:pPr>
            <a:fld id="{EAA1AB6A-B43E-4B26-A9C6-421ECBA93E37}" type="slidenum">
              <a:rPr lang="en-GB"/>
              <a:pPr>
                <a:defRPr/>
              </a:pPr>
              <a:t>‹#›</a:t>
            </a:fld>
            <a:endParaRPr lang="en-GB" dirty="0"/>
          </a:p>
        </p:txBody>
      </p:sp>
      <p:sp>
        <p:nvSpPr>
          <p:cNvPr id="9" name="Footer Placeholder 4">
            <a:extLst>
              <a:ext uri="{FF2B5EF4-FFF2-40B4-BE49-F238E27FC236}"/>
            </a:extLst>
          </p:cNvPr>
          <p:cNvSpPr>
            <a:spLocks noGrp="1"/>
          </p:cNvSpPr>
          <p:nvPr>
            <p:ph type="ftr" sz="quarter" idx="27"/>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Captions">
    <p:spTree>
      <p:nvGrpSpPr>
        <p:cNvPr id="1" name=""/>
        <p:cNvGrpSpPr/>
        <p:nvPr/>
      </p:nvGrpSpPr>
      <p:grpSpPr>
        <a:xfrm>
          <a:off x="0" y="0"/>
          <a:ext cx="0" cy="0"/>
          <a:chOff x="0" y="0"/>
          <a:chExt cx="0" cy="0"/>
        </a:xfrm>
      </p:grpSpPr>
      <p:sp>
        <p:nvSpPr>
          <p:cNvPr id="8" name="Text Placeholder 7">
            <a:extLst>
              <a:ext uri="{FF2B5EF4-FFF2-40B4-BE49-F238E27FC236}"/>
            </a:extLst>
          </p:cNvPr>
          <p:cNvSpPr>
            <a:spLocks noGrp="1"/>
          </p:cNvSpPr>
          <p:nvPr>
            <p:ph type="body" sz="quarter" idx="13"/>
          </p:nvPr>
        </p:nvSpPr>
        <p:spPr>
          <a:xfrm>
            <a:off x="609600"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16" name="Content Placeholder 3">
            <a:extLst>
              <a:ext uri="{FF2B5EF4-FFF2-40B4-BE49-F238E27FC236}"/>
            </a:extLst>
          </p:cNvPr>
          <p:cNvSpPr>
            <a:spLocks noGrp="1"/>
          </p:cNvSpPr>
          <p:nvPr>
            <p:ph sz="quarter" idx="18"/>
          </p:nvPr>
        </p:nvSpPr>
        <p:spPr>
          <a:xfrm>
            <a:off x="609599" y="1920240"/>
            <a:ext cx="7266941" cy="4137659"/>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US" dirty="0"/>
              <a:t>Click to edit Master text styles</a:t>
            </a:r>
          </a:p>
        </p:txBody>
      </p:sp>
      <p:sp>
        <p:nvSpPr>
          <p:cNvPr id="13" name="Text Placeholder 12">
            <a:extLst>
              <a:ext uri="{FF2B5EF4-FFF2-40B4-BE49-F238E27FC236}"/>
            </a:extLst>
          </p:cNvPr>
          <p:cNvSpPr>
            <a:spLocks noGrp="1"/>
          </p:cNvSpPr>
          <p:nvPr>
            <p:ph type="body" sz="quarter" idx="15"/>
          </p:nvPr>
        </p:nvSpPr>
        <p:spPr>
          <a:xfrm>
            <a:off x="8253729" y="1929384"/>
            <a:ext cx="3328672" cy="1080000"/>
          </a:xfrm>
        </p:spPr>
        <p:txBody>
          <a:bodyPr tIns="91440">
            <a:noAutofit/>
          </a:bodyPr>
          <a:lstStyle>
            <a:lvl1pPr marL="18288" indent="0">
              <a:lnSpc>
                <a:spcPct val="90000"/>
              </a:lnSpc>
              <a:spcAft>
                <a:spcPts val="300"/>
              </a:spcAft>
              <a:buNone/>
              <a:defRPr sz="1800" b="0" cap="all" baseline="0">
                <a:solidFill>
                  <a:schemeClr val="accent1"/>
                </a:solidFill>
                <a:latin typeface="+mn-lt"/>
                <a:cs typeface="Calibri" panose="020F0502020204030204" pitchFamily="34" charset="0"/>
              </a:defRPr>
            </a:lvl1pPr>
            <a:lvl2pPr marL="18288" indent="0">
              <a:lnSpc>
                <a:spcPct val="9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90000"/>
              </a:lnSpc>
              <a:spcBef>
                <a:spcPts val="0"/>
              </a:spcBef>
              <a:spcAft>
                <a:spcPts val="300"/>
              </a:spcAft>
              <a:buNone/>
              <a:defRPr sz="1400">
                <a:solidFill>
                  <a:schemeClr val="tx1"/>
                </a:solidFill>
                <a:latin typeface="+mn-lt"/>
                <a:cs typeface="Calibri" panose="020F050202020403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14" name="Text Placeholder 12">
            <a:extLst>
              <a:ext uri="{FF2B5EF4-FFF2-40B4-BE49-F238E27FC236}"/>
            </a:extLst>
          </p:cNvPr>
          <p:cNvSpPr>
            <a:spLocks noGrp="1"/>
          </p:cNvSpPr>
          <p:nvPr>
            <p:ph type="body" sz="quarter" idx="16"/>
          </p:nvPr>
        </p:nvSpPr>
        <p:spPr>
          <a:xfrm>
            <a:off x="8253729" y="3337560"/>
            <a:ext cx="3328672" cy="1080000"/>
          </a:xfrm>
        </p:spPr>
        <p:txBody>
          <a:bodyPr>
            <a:noAutofit/>
          </a:bodyPr>
          <a:lstStyle>
            <a:lvl1pPr marL="18288" indent="0">
              <a:lnSpc>
                <a:spcPct val="90000"/>
              </a:lnSpc>
              <a:spcAft>
                <a:spcPts val="300"/>
              </a:spcAft>
              <a:buNone/>
              <a:defRPr sz="1800" b="0" cap="all" baseline="0">
                <a:solidFill>
                  <a:schemeClr val="accent1"/>
                </a:solidFill>
                <a:latin typeface="+mn-lt"/>
                <a:cs typeface="Calibri" panose="020F0502020204030204" pitchFamily="34" charset="0"/>
              </a:defRPr>
            </a:lvl1pPr>
            <a:lvl2pPr marL="18288" indent="0" algn="l">
              <a:lnSpc>
                <a:spcPct val="9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90000"/>
              </a:lnSpc>
              <a:spcBef>
                <a:spcPts val="0"/>
              </a:spcBef>
              <a:spcAft>
                <a:spcPts val="300"/>
              </a:spcAft>
              <a:buNone/>
              <a:defRPr sz="1400">
                <a:solidFill>
                  <a:schemeClr val="tx1"/>
                </a:solidFill>
                <a:latin typeface="+mn-lt"/>
                <a:cs typeface="Calibri" panose="020F050202020403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6" name="Title 5">
            <a:extLst>
              <a:ext uri="{FF2B5EF4-FFF2-40B4-BE49-F238E27FC236}"/>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extLst>
          </p:cNvPr>
          <p:cNvSpPr>
            <a:spLocks noGrp="1"/>
          </p:cNvSpPr>
          <p:nvPr>
            <p:ph type="sldNum" sz="quarter" idx="19"/>
          </p:nvPr>
        </p:nvSpPr>
        <p:spPr/>
        <p:txBody>
          <a:bodyPr/>
          <a:lstStyle>
            <a:lvl1pPr>
              <a:defRPr/>
            </a:lvl1pPr>
          </a:lstStyle>
          <a:p>
            <a:pPr>
              <a:defRPr/>
            </a:pPr>
            <a:fld id="{A4EB7BE3-988A-4B22-AA42-378C3A29F1A1}" type="slidenum">
              <a:rPr lang="en-GB"/>
              <a:pPr>
                <a:defRPr/>
              </a:pPr>
              <a:t>‹#›</a:t>
            </a:fld>
            <a:endParaRPr lang="en-GB" dirty="0"/>
          </a:p>
        </p:txBody>
      </p:sp>
      <p:sp>
        <p:nvSpPr>
          <p:cNvPr id="9" name="Footer Placeholder 4">
            <a:extLst>
              <a:ext uri="{FF2B5EF4-FFF2-40B4-BE49-F238E27FC236}"/>
            </a:extLst>
          </p:cNvPr>
          <p:cNvSpPr>
            <a:spLocks noGrp="1"/>
          </p:cNvSpPr>
          <p:nvPr>
            <p:ph type="ftr" sz="quarter" idx="20"/>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ption and Content">
    <p:spTree>
      <p:nvGrpSpPr>
        <p:cNvPr id="1" name=""/>
        <p:cNvGrpSpPr/>
        <p:nvPr/>
      </p:nvGrpSpPr>
      <p:grpSpPr>
        <a:xfrm>
          <a:off x="0" y="0"/>
          <a:ext cx="0" cy="0"/>
          <a:chOff x="0" y="0"/>
          <a:chExt cx="0" cy="0"/>
        </a:xfrm>
      </p:grpSpPr>
      <p:sp>
        <p:nvSpPr>
          <p:cNvPr id="3" name="Title 2">
            <a:extLst>
              <a:ext uri="{FF2B5EF4-FFF2-40B4-BE49-F238E27FC236}"/>
            </a:extLst>
          </p:cNvPr>
          <p:cNvSpPr>
            <a:spLocks noGrp="1"/>
          </p:cNvSpPr>
          <p:nvPr>
            <p:ph type="title"/>
          </p:nvPr>
        </p:nvSpPr>
        <p:spPr/>
        <p:txBody>
          <a:bodyPr/>
          <a:lstStyle/>
          <a:p>
            <a:r>
              <a:rPr lang="en-US"/>
              <a:t>Click to edit Master title style</a:t>
            </a:r>
            <a:endParaRPr lang="en-GB" dirty="0"/>
          </a:p>
        </p:txBody>
      </p:sp>
      <p:sp>
        <p:nvSpPr>
          <p:cNvPr id="8" name="Text Placeholder 7">
            <a:extLst>
              <a:ext uri="{FF2B5EF4-FFF2-40B4-BE49-F238E27FC236}"/>
            </a:extLst>
          </p:cNvPr>
          <p:cNvSpPr>
            <a:spLocks noGrp="1"/>
          </p:cNvSpPr>
          <p:nvPr>
            <p:ph type="body" sz="quarter" idx="13"/>
          </p:nvPr>
        </p:nvSpPr>
        <p:spPr>
          <a:xfrm>
            <a:off x="609583"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13" name="Text Placeholder 12">
            <a:extLst>
              <a:ext uri="{FF2B5EF4-FFF2-40B4-BE49-F238E27FC236}"/>
            </a:extLst>
          </p:cNvPr>
          <p:cNvSpPr>
            <a:spLocks noGrp="1"/>
          </p:cNvSpPr>
          <p:nvPr>
            <p:ph type="body" sz="quarter" idx="15"/>
          </p:nvPr>
        </p:nvSpPr>
        <p:spPr>
          <a:xfrm>
            <a:off x="609600" y="1920240"/>
            <a:ext cx="3328670" cy="1080000"/>
          </a:xfrm>
        </p:spPr>
        <p:txBody>
          <a:bodyPr tIns="91440">
            <a:noAutofit/>
          </a:bodyPr>
          <a:lstStyle>
            <a:lvl1pPr marL="18288" indent="0">
              <a:lnSpc>
                <a:spcPct val="100000"/>
              </a:lnSpc>
              <a:spcAft>
                <a:spcPts val="300"/>
              </a:spcAft>
              <a:buNone/>
              <a:defRPr sz="1800" b="0" cap="all" baseline="0">
                <a:solidFill>
                  <a:schemeClr val="accent1"/>
                </a:solidFill>
                <a:latin typeface="+mn-lt"/>
                <a:cs typeface="Calibri" panose="020F0502020204030204" pitchFamily="34" charset="0"/>
              </a:defRPr>
            </a:lvl1pPr>
            <a:lvl2pPr marL="18288" indent="0">
              <a:lnSpc>
                <a:spcPct val="10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100000"/>
              </a:lnSpc>
              <a:spcBef>
                <a:spcPts val="0"/>
              </a:spcBef>
              <a:spcAft>
                <a:spcPts val="300"/>
              </a:spcAft>
              <a:buNone/>
              <a:defRPr sz="1400">
                <a:solidFill>
                  <a:schemeClr val="tx1"/>
                </a:solidFill>
                <a:latin typeface="+mn-lt"/>
                <a:cs typeface="Calibri" panose="020F050202020403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14" name="Text Placeholder 12">
            <a:extLst>
              <a:ext uri="{FF2B5EF4-FFF2-40B4-BE49-F238E27FC236}"/>
            </a:extLst>
          </p:cNvPr>
          <p:cNvSpPr>
            <a:spLocks noGrp="1"/>
          </p:cNvSpPr>
          <p:nvPr>
            <p:ph type="body" sz="quarter" idx="16"/>
          </p:nvPr>
        </p:nvSpPr>
        <p:spPr>
          <a:xfrm>
            <a:off x="609600" y="3337560"/>
            <a:ext cx="3328670" cy="1080000"/>
          </a:xfrm>
        </p:spPr>
        <p:txBody>
          <a:bodyPr>
            <a:noAutofit/>
          </a:bodyPr>
          <a:lstStyle>
            <a:lvl1pPr marL="18288" indent="0">
              <a:lnSpc>
                <a:spcPct val="100000"/>
              </a:lnSpc>
              <a:spcAft>
                <a:spcPts val="300"/>
              </a:spcAft>
              <a:buNone/>
              <a:defRPr sz="1800" b="0" cap="all" baseline="0">
                <a:solidFill>
                  <a:schemeClr val="accent1"/>
                </a:solidFill>
                <a:latin typeface="+mn-lt"/>
                <a:cs typeface="Calibri" panose="020F0502020204030204" pitchFamily="34" charset="0"/>
              </a:defRPr>
            </a:lvl1pPr>
            <a:lvl2pPr marL="18288" indent="0" algn="l">
              <a:lnSpc>
                <a:spcPct val="10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100000"/>
              </a:lnSpc>
              <a:spcBef>
                <a:spcPts val="0"/>
              </a:spcBef>
              <a:spcAft>
                <a:spcPts val="300"/>
              </a:spcAft>
              <a:buNone/>
              <a:defRPr sz="1400">
                <a:solidFill>
                  <a:schemeClr val="tx1"/>
                </a:solidFill>
                <a:latin typeface="+mn-lt"/>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extLst>
          </p:cNvPr>
          <p:cNvSpPr>
            <a:spLocks noGrp="1"/>
          </p:cNvSpPr>
          <p:nvPr>
            <p:ph sz="quarter" idx="18"/>
          </p:nvPr>
        </p:nvSpPr>
        <p:spPr>
          <a:xfrm>
            <a:off x="4312730" y="1920240"/>
            <a:ext cx="7269653" cy="4100513"/>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US" dirty="0"/>
              <a:t>Click to edit Master text styles</a:t>
            </a:r>
          </a:p>
        </p:txBody>
      </p:sp>
      <p:sp>
        <p:nvSpPr>
          <p:cNvPr id="7" name="Slide Number Placeholder 5">
            <a:extLst>
              <a:ext uri="{FF2B5EF4-FFF2-40B4-BE49-F238E27FC236}"/>
            </a:extLst>
          </p:cNvPr>
          <p:cNvSpPr>
            <a:spLocks noGrp="1"/>
          </p:cNvSpPr>
          <p:nvPr>
            <p:ph type="sldNum" sz="quarter" idx="19"/>
          </p:nvPr>
        </p:nvSpPr>
        <p:spPr/>
        <p:txBody>
          <a:bodyPr/>
          <a:lstStyle>
            <a:lvl1pPr>
              <a:defRPr/>
            </a:lvl1pPr>
          </a:lstStyle>
          <a:p>
            <a:pPr>
              <a:defRPr/>
            </a:pPr>
            <a:fld id="{2F505E61-B147-4B92-B0C4-8BC9972D3AE3}" type="slidenum">
              <a:rPr lang="en-GB"/>
              <a:pPr>
                <a:defRPr/>
              </a:pPr>
              <a:t>‹#›</a:t>
            </a:fld>
            <a:endParaRPr lang="en-GB" dirty="0"/>
          </a:p>
        </p:txBody>
      </p:sp>
      <p:sp>
        <p:nvSpPr>
          <p:cNvPr id="9" name="Footer Placeholder 4">
            <a:extLst>
              <a:ext uri="{FF2B5EF4-FFF2-40B4-BE49-F238E27FC236}"/>
            </a:extLst>
          </p:cNvPr>
          <p:cNvSpPr>
            <a:spLocks noGrp="1"/>
          </p:cNvSpPr>
          <p:nvPr>
            <p:ph type="ftr" sz="quarter" idx="20"/>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and Small 3 Content">
    <p:spTree>
      <p:nvGrpSpPr>
        <p:cNvPr id="1" name=""/>
        <p:cNvGrpSpPr/>
        <p:nvPr/>
      </p:nvGrpSpPr>
      <p:grpSpPr>
        <a:xfrm>
          <a:off x="0" y="0"/>
          <a:ext cx="0" cy="0"/>
          <a:chOff x="0" y="0"/>
          <a:chExt cx="0" cy="0"/>
        </a:xfrm>
      </p:grpSpPr>
      <p:sp>
        <p:nvSpPr>
          <p:cNvPr id="3" name="Title 2">
            <a:extLst>
              <a:ext uri="{FF2B5EF4-FFF2-40B4-BE49-F238E27FC236}"/>
            </a:extLst>
          </p:cNvPr>
          <p:cNvSpPr>
            <a:spLocks noGrp="1"/>
          </p:cNvSpPr>
          <p:nvPr>
            <p:ph type="title"/>
          </p:nvPr>
        </p:nvSpPr>
        <p:spPr/>
        <p:txBody>
          <a:bodyPr/>
          <a:lstStyle/>
          <a:p>
            <a:r>
              <a:rPr lang="en-US"/>
              <a:t>Click to edit Master title style</a:t>
            </a:r>
            <a:endParaRPr lang="en-GB" dirty="0"/>
          </a:p>
        </p:txBody>
      </p:sp>
      <p:sp>
        <p:nvSpPr>
          <p:cNvPr id="8" name="Text Placeholder 7">
            <a:extLst>
              <a:ext uri="{FF2B5EF4-FFF2-40B4-BE49-F238E27FC236}"/>
            </a:extLst>
          </p:cNvPr>
          <p:cNvSpPr>
            <a:spLocks noGrp="1"/>
          </p:cNvSpPr>
          <p:nvPr>
            <p:ph type="body" sz="quarter" idx="13"/>
          </p:nvPr>
        </p:nvSpPr>
        <p:spPr>
          <a:xfrm>
            <a:off x="609600" y="1426464"/>
            <a:ext cx="10972800" cy="321627"/>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US" dirty="0"/>
              <a:t>Click to edit Master text styles</a:t>
            </a:r>
          </a:p>
        </p:txBody>
      </p:sp>
      <p:sp>
        <p:nvSpPr>
          <p:cNvPr id="14" name="Content Placeholder 3">
            <a:extLst>
              <a:ext uri="{FF2B5EF4-FFF2-40B4-BE49-F238E27FC236}"/>
            </a:extLst>
          </p:cNvPr>
          <p:cNvSpPr>
            <a:spLocks noGrp="1"/>
          </p:cNvSpPr>
          <p:nvPr>
            <p:ph sz="quarter" idx="16"/>
          </p:nvPr>
        </p:nvSpPr>
        <p:spPr>
          <a:xfrm>
            <a:off x="609600" y="1920239"/>
            <a:ext cx="5212080" cy="4142231"/>
          </a:xfrm>
        </p:spPr>
        <p:txBody>
          <a:bodyPr/>
          <a:lstStyle>
            <a:lvl1pPr marL="18288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lang="en-GB" sz="2300" kern="1200" dirty="0">
                <a:solidFill>
                  <a:schemeClr val="tx1"/>
                </a:solidFill>
                <a:latin typeface="+mn-lt"/>
                <a:ea typeface="+mn-ea"/>
                <a:cs typeface="Calibri" panose="020F0502020204030204" pitchFamily="34" charset="0"/>
              </a:defRPr>
            </a:lvl1pPr>
            <a:lvl2pPr marL="36576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2pPr>
            <a:lvl3pPr marL="54864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3pPr>
            <a:lvl4pPr marL="73152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4pPr>
            <a:lvl5pPr marL="91440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Content Placeholder 3">
            <a:extLst>
              <a:ext uri="{FF2B5EF4-FFF2-40B4-BE49-F238E27FC236}"/>
            </a:extLst>
          </p:cNvPr>
          <p:cNvSpPr>
            <a:spLocks noGrp="1"/>
          </p:cNvSpPr>
          <p:nvPr>
            <p:ph sz="quarter" idx="17"/>
          </p:nvPr>
        </p:nvSpPr>
        <p:spPr>
          <a:xfrm>
            <a:off x="6367274" y="1920239"/>
            <a:ext cx="2468880" cy="3609405"/>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US" dirty="0"/>
              <a:t>Click to edit Master text styles</a:t>
            </a:r>
          </a:p>
        </p:txBody>
      </p:sp>
      <p:sp>
        <p:nvSpPr>
          <p:cNvPr id="13" name="Content Placeholder 3">
            <a:extLst>
              <a:ext uri="{FF2B5EF4-FFF2-40B4-BE49-F238E27FC236}"/>
            </a:extLst>
          </p:cNvPr>
          <p:cNvSpPr>
            <a:spLocks noGrp="1"/>
          </p:cNvSpPr>
          <p:nvPr>
            <p:ph sz="quarter" idx="25"/>
          </p:nvPr>
        </p:nvSpPr>
        <p:spPr>
          <a:xfrm>
            <a:off x="9113520" y="1920240"/>
            <a:ext cx="2468880" cy="3609404"/>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US" dirty="0"/>
              <a:t>Click to edit Master text styles</a:t>
            </a:r>
          </a:p>
        </p:txBody>
      </p:sp>
      <p:sp>
        <p:nvSpPr>
          <p:cNvPr id="7" name="Slide Number Placeholder 5">
            <a:extLst>
              <a:ext uri="{FF2B5EF4-FFF2-40B4-BE49-F238E27FC236}"/>
            </a:extLst>
          </p:cNvPr>
          <p:cNvSpPr>
            <a:spLocks noGrp="1"/>
          </p:cNvSpPr>
          <p:nvPr>
            <p:ph type="sldNum" sz="quarter" idx="26"/>
          </p:nvPr>
        </p:nvSpPr>
        <p:spPr/>
        <p:txBody>
          <a:bodyPr/>
          <a:lstStyle>
            <a:lvl1pPr>
              <a:defRPr/>
            </a:lvl1pPr>
          </a:lstStyle>
          <a:p>
            <a:pPr>
              <a:defRPr/>
            </a:pPr>
            <a:fld id="{2CDE94FC-C500-417E-86E6-2942DA9E71E2}" type="slidenum">
              <a:rPr lang="en-GB"/>
              <a:pPr>
                <a:defRPr/>
              </a:pPr>
              <a:t>‹#›</a:t>
            </a:fld>
            <a:endParaRPr lang="en-GB" dirty="0"/>
          </a:p>
        </p:txBody>
      </p:sp>
      <p:sp>
        <p:nvSpPr>
          <p:cNvPr id="9" name="Footer Placeholder 4">
            <a:extLst>
              <a:ext uri="{FF2B5EF4-FFF2-40B4-BE49-F238E27FC236}"/>
            </a:extLst>
          </p:cNvPr>
          <p:cNvSpPr>
            <a:spLocks noGrp="1"/>
          </p:cNvSpPr>
          <p:nvPr>
            <p:ph type="ftr" sz="quarter" idx="27"/>
          </p:nvPr>
        </p:nvSpPr>
        <p:spPr/>
        <p:txBody>
          <a:bodyPr/>
          <a:lstStyle>
            <a:lvl1pPr>
              <a:defRPr/>
            </a:lvl1pPr>
          </a:lstStyle>
          <a:p>
            <a:r>
              <a:rPr lang="en-US"/>
              <a:t>For Internal Use Only. ©2021 AVEVA Group plc and its subsidiaries. All rights reserved.</a:t>
            </a:r>
            <a:endParaRPr lang="en-GB"/>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tif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2775" y="585788"/>
            <a:ext cx="10972800" cy="80486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609600" y="1920875"/>
            <a:ext cx="10972800" cy="4141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22" name="Slide Number Placeholder 5">
            <a:extLst>
              <a:ext uri="{FF2B5EF4-FFF2-40B4-BE49-F238E27FC236}"/>
            </a:extLst>
          </p:cNvPr>
          <p:cNvSpPr>
            <a:spLocks noGrp="1"/>
          </p:cNvSpPr>
          <p:nvPr>
            <p:ph type="sldNum" sz="quarter" idx="4"/>
          </p:nvPr>
        </p:nvSpPr>
        <p:spPr>
          <a:xfrm>
            <a:off x="252413" y="6399213"/>
            <a:ext cx="215900" cy="179387"/>
          </a:xfrm>
          <a:prstGeom prst="rect">
            <a:avLst/>
          </a:prstGeom>
        </p:spPr>
        <p:txBody>
          <a:bodyPr vert="horz" wrap="square" lIns="0" tIns="0" rIns="0" bIns="0" rtlCol="0" anchor="b" anchorCtr="0">
            <a:noAutofit/>
          </a:bodyPr>
          <a:lstStyle>
            <a:lvl1pPr algn="r" fontAlgn="auto">
              <a:spcBef>
                <a:spcPts val="0"/>
              </a:spcBef>
              <a:spcAft>
                <a:spcPts val="0"/>
              </a:spcAft>
              <a:defRPr sz="700">
                <a:solidFill>
                  <a:schemeClr val="bg1">
                    <a:lumMod val="50000"/>
                  </a:schemeClr>
                </a:solidFill>
                <a:latin typeface="Calibri" panose="020F0502020204030204" pitchFamily="34" charset="0"/>
                <a:cs typeface="Calibri" panose="020F0502020204030204" pitchFamily="34" charset="0"/>
              </a:defRPr>
            </a:lvl1pPr>
          </a:lstStyle>
          <a:p>
            <a:pPr>
              <a:defRPr/>
            </a:pPr>
            <a:fld id="{9E509224-1736-4570-93AB-31A3467FD9FA}" type="slidenum">
              <a:rPr lang="en-GB"/>
              <a:pPr>
                <a:defRPr/>
              </a:pPr>
              <a:t>‹#›</a:t>
            </a:fld>
            <a:endParaRPr lang="en-GB" dirty="0"/>
          </a:p>
        </p:txBody>
      </p:sp>
      <p:sp>
        <p:nvSpPr>
          <p:cNvPr id="5" name="Footer Placeholder 4">
            <a:extLst>
              <a:ext uri="{FF2B5EF4-FFF2-40B4-BE49-F238E27FC236}"/>
            </a:extLst>
          </p:cNvPr>
          <p:cNvSpPr>
            <a:spLocks noGrp="1"/>
          </p:cNvSpPr>
          <p:nvPr>
            <p:ph type="ftr" sz="quarter" idx="3"/>
          </p:nvPr>
        </p:nvSpPr>
        <p:spPr>
          <a:xfrm>
            <a:off x="612775" y="6256338"/>
            <a:ext cx="7186613" cy="322262"/>
          </a:xfrm>
          <a:prstGeom prst="rect">
            <a:avLst/>
          </a:prstGeom>
        </p:spPr>
        <p:txBody>
          <a:bodyPr vert="horz" wrap="square" lIns="0" tIns="0" rIns="0" bIns="0" numCol="1" anchor="b" anchorCtr="0" compatLnSpc="1">
            <a:prstTxWarp prst="textNoShape">
              <a:avLst/>
            </a:prstTxWarp>
          </a:bodyPr>
          <a:lstStyle>
            <a:lvl1pPr>
              <a:defRPr sz="700">
                <a:solidFill>
                  <a:srgbClr val="7F7F7F"/>
                </a:solidFill>
                <a:latin typeface="Calibri" pitchFamily="34" charset="0"/>
              </a:defRPr>
            </a:lvl1pPr>
          </a:lstStyle>
          <a:p>
            <a:r>
              <a:rPr lang="en-US"/>
              <a:t>For Internal Use Only. ©2021 AVEVA Group plc and its subsidiaries. All rights reserved.</a:t>
            </a:r>
            <a:endParaRPr lang="en-GB"/>
          </a:p>
        </p:txBody>
      </p:sp>
      <p:pic>
        <p:nvPicPr>
          <p:cNvPr id="1030" name="Picture 8"/>
          <p:cNvPicPr>
            <a:picLocks noChangeAspect="1"/>
          </p:cNvPicPr>
          <p:nvPr userDrawn="1"/>
        </p:nvPicPr>
        <p:blipFill>
          <a:blip r:embed="rId27"/>
          <a:srcRect/>
          <a:stretch>
            <a:fillRect/>
          </a:stretch>
        </p:blipFill>
        <p:spPr bwMode="auto">
          <a:xfrm>
            <a:off x="10421938" y="6310313"/>
            <a:ext cx="1157287" cy="261937"/>
          </a:xfrm>
          <a:prstGeom prst="rect">
            <a:avLst/>
          </a:prstGeom>
          <a:noFill/>
          <a:ln w="9525">
            <a:noFill/>
            <a:miter lim="800000"/>
            <a:headEnd/>
            <a:tailEnd/>
          </a:ln>
        </p:spPr>
      </p:pic>
      <p:cxnSp>
        <p:nvCxnSpPr>
          <p:cNvPr id="11" name="Straight Connector 10">
            <a:extLst>
              <a:ext uri="{FF2B5EF4-FFF2-40B4-BE49-F238E27FC236}"/>
              <a:ext uri="{C183D7F6-B498-43B3-948B-1728B52AA6E4}"/>
            </a:extLst>
          </p:cNvPr>
          <p:cNvCxnSpPr>
            <a:cxnSpLocks/>
          </p:cNvCxnSpPr>
          <p:nvPr userDrawn="1"/>
        </p:nvCxnSpPr>
        <p:spPr>
          <a:xfrm flipH="1">
            <a:off x="609600" y="401638"/>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extLst>
          </p:cNvPr>
          <p:cNvSpPr txBox="1"/>
          <p:nvPr userDrawn="1"/>
        </p:nvSpPr>
        <p:spPr>
          <a:xfrm>
            <a:off x="0" y="-346075"/>
            <a:ext cx="12192000" cy="265112"/>
          </a:xfrm>
          <a:prstGeom prst="rect">
            <a:avLst/>
          </a:prstGeom>
          <a:solidFill>
            <a:schemeClr val="bg1">
              <a:lumMod val="95000"/>
            </a:schemeClr>
          </a:solidFill>
        </p:spPr>
        <p:txBody>
          <a:bodyPr lIns="0" anchor="ctr"/>
          <a:lstStyle/>
          <a:p>
            <a:pPr fontAlgn="auto">
              <a:spcBef>
                <a:spcPts val="0"/>
              </a:spcBef>
              <a:spcAft>
                <a:spcPts val="0"/>
              </a:spcAft>
              <a:defRPr/>
            </a:pPr>
            <a:r>
              <a:rPr lang="en-GB" sz="1000" dirty="0">
                <a:solidFill>
                  <a:schemeClr val="accent6">
                    <a:lumMod val="50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grpSp>
        <p:nvGrpSpPr>
          <p:cNvPr id="1033" name="Group 11"/>
          <p:cNvGrpSpPr>
            <a:grpSpLocks/>
          </p:cNvGrpSpPr>
          <p:nvPr userDrawn="1"/>
        </p:nvGrpSpPr>
        <p:grpSpPr bwMode="auto">
          <a:xfrm>
            <a:off x="12431713" y="152400"/>
            <a:ext cx="971550" cy="2368550"/>
            <a:chOff x="12431200" y="152485"/>
            <a:chExt cx="971741" cy="2368319"/>
          </a:xfrm>
        </p:grpSpPr>
        <p:grpSp>
          <p:nvGrpSpPr>
            <p:cNvPr id="1052" name="Group 9"/>
            <p:cNvGrpSpPr>
              <a:grpSpLocks/>
            </p:cNvGrpSpPr>
            <p:nvPr userDrawn="1"/>
          </p:nvGrpSpPr>
          <p:grpSpPr bwMode="auto">
            <a:xfrm>
              <a:off x="12431200" y="152485"/>
              <a:ext cx="971741" cy="1804040"/>
              <a:chOff x="12431200" y="152485"/>
              <a:chExt cx="971741" cy="1804040"/>
            </a:xfrm>
          </p:grpSpPr>
          <p:sp>
            <p:nvSpPr>
              <p:cNvPr id="39" name="Oval 38">
                <a:extLst>
                  <a:ext uri="{FF2B5EF4-FFF2-40B4-BE49-F238E27FC236}"/>
                </a:extLst>
              </p:cNvPr>
              <p:cNvSpPr>
                <a:spLocks noChangeAspect="1"/>
              </p:cNvSpPr>
              <p:nvPr userDrawn="1"/>
            </p:nvSpPr>
            <p:spPr>
              <a:xfrm>
                <a:off x="12431200" y="1547762"/>
                <a:ext cx="409656" cy="409535"/>
              </a:xfrm>
              <a:prstGeom prst="ellipse">
                <a:avLst/>
              </a:prstGeom>
              <a:solidFill>
                <a:srgbClr val="C53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40" name="Oval 39">
                <a:extLst>
                  <a:ext uri="{FF2B5EF4-FFF2-40B4-BE49-F238E27FC236}"/>
                </a:extLst>
              </p:cNvPr>
              <p:cNvSpPr>
                <a:spLocks noChangeAspect="1"/>
              </p:cNvSpPr>
              <p:nvPr userDrawn="1"/>
            </p:nvSpPr>
            <p:spPr>
              <a:xfrm>
                <a:off x="12431200" y="976318"/>
                <a:ext cx="409656" cy="411122"/>
              </a:xfrm>
              <a:prstGeom prst="ellipse">
                <a:avLst/>
              </a:prstGeom>
              <a:solidFill>
                <a:srgbClr val="6B04A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41" name="Oval 40">
                <a:extLst>
                  <a:ext uri="{FF2B5EF4-FFF2-40B4-BE49-F238E27FC236}"/>
                </a:extLst>
              </p:cNvPr>
              <p:cNvSpPr>
                <a:spLocks noChangeAspect="1"/>
              </p:cNvSpPr>
              <p:nvPr userDrawn="1"/>
            </p:nvSpPr>
            <p:spPr>
              <a:xfrm>
                <a:off x="12431200" y="412810"/>
                <a:ext cx="409656" cy="409535"/>
              </a:xfrm>
              <a:prstGeom prst="ellipse">
                <a:avLst/>
              </a:prstGeom>
              <a:solidFill>
                <a:srgbClr val="3D115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42" name="Rectangle 41">
                <a:extLst>
                  <a:ext uri="{FF2B5EF4-FFF2-40B4-BE49-F238E27FC236}"/>
                </a:extLst>
              </p:cNvPr>
              <p:cNvSpPr/>
              <p:nvPr userDrawn="1"/>
            </p:nvSpPr>
            <p:spPr>
              <a:xfrm>
                <a:off x="12431200" y="152485"/>
                <a:ext cx="971741" cy="17778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Primary Palette</a:t>
                </a:r>
              </a:p>
            </p:txBody>
          </p:sp>
          <p:sp>
            <p:nvSpPr>
              <p:cNvPr id="43" name="Oval 42">
                <a:extLst>
                  <a:ext uri="{FF2B5EF4-FFF2-40B4-BE49-F238E27FC236}"/>
                </a:extLst>
              </p:cNvPr>
              <p:cNvSpPr>
                <a:spLocks noChangeAspect="1"/>
              </p:cNvSpPr>
              <p:nvPr userDrawn="1"/>
            </p:nvSpPr>
            <p:spPr>
              <a:xfrm>
                <a:off x="12915482" y="1547762"/>
                <a:ext cx="409656" cy="409535"/>
              </a:xfrm>
              <a:prstGeom prst="ellipse">
                <a:avLst/>
              </a:prstGeom>
              <a:solidFill>
                <a:srgbClr val="BECCD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44" name="Oval 43">
                <a:extLst>
                  <a:ext uri="{FF2B5EF4-FFF2-40B4-BE49-F238E27FC236}"/>
                </a:extLst>
              </p:cNvPr>
              <p:cNvSpPr>
                <a:spLocks noChangeAspect="1"/>
              </p:cNvSpPr>
              <p:nvPr userDrawn="1"/>
            </p:nvSpPr>
            <p:spPr>
              <a:xfrm>
                <a:off x="12915482" y="976318"/>
                <a:ext cx="409656" cy="411122"/>
              </a:xfrm>
              <a:prstGeom prst="ellipse">
                <a:avLst/>
              </a:prstGeom>
              <a:solidFill>
                <a:srgbClr val="73829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sp>
            <p:nvSpPr>
              <p:cNvPr id="45" name="Oval 44">
                <a:extLst>
                  <a:ext uri="{FF2B5EF4-FFF2-40B4-BE49-F238E27FC236}"/>
                </a:extLst>
              </p:cNvPr>
              <p:cNvSpPr>
                <a:spLocks noChangeAspect="1"/>
              </p:cNvSpPr>
              <p:nvPr userDrawn="1"/>
            </p:nvSpPr>
            <p:spPr>
              <a:xfrm>
                <a:off x="12915482" y="412810"/>
                <a:ext cx="409656" cy="409535"/>
              </a:xfrm>
              <a:prstGeom prst="ellipse">
                <a:avLst/>
              </a:prstGeom>
              <a:solidFill>
                <a:srgbClr val="363D4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sp>
          <p:nvSpPr>
            <p:cNvPr id="46" name="Oval 45">
              <a:extLst>
                <a:ext uri="{FF2B5EF4-FFF2-40B4-BE49-F238E27FC236}"/>
              </a:extLst>
            </p:cNvPr>
            <p:cNvSpPr>
              <a:spLocks noChangeAspect="1"/>
            </p:cNvSpPr>
            <p:nvPr userDrawn="1"/>
          </p:nvSpPr>
          <p:spPr>
            <a:xfrm>
              <a:off x="12915482" y="2111269"/>
              <a:ext cx="409656" cy="409535"/>
            </a:xfrm>
            <a:prstGeom prst="ellipse">
              <a:avLst/>
            </a:prstGeom>
            <a:solidFill>
              <a:srgbClr val="F7F3F3"/>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65000"/>
                  </a:schemeClr>
                </a:solidFill>
                <a:latin typeface="Arial"/>
                <a:cs typeface="Calibri" panose="020F0502020204030204" pitchFamily="34" charset="0"/>
              </a:endParaRPr>
            </a:p>
          </p:txBody>
        </p:sp>
      </p:grpSp>
      <p:grpSp>
        <p:nvGrpSpPr>
          <p:cNvPr id="1034" name="Group 46"/>
          <p:cNvGrpSpPr>
            <a:grpSpLocks/>
          </p:cNvGrpSpPr>
          <p:nvPr userDrawn="1"/>
        </p:nvGrpSpPr>
        <p:grpSpPr bwMode="auto">
          <a:xfrm>
            <a:off x="12431713" y="4770438"/>
            <a:ext cx="1376362" cy="1419225"/>
            <a:chOff x="12431200" y="4979663"/>
            <a:chExt cx="1376999" cy="1419507"/>
          </a:xfrm>
        </p:grpSpPr>
        <p:sp>
          <p:nvSpPr>
            <p:cNvPr id="50" name="Rectangle 49">
              <a:extLst>
                <a:ext uri="{FF2B5EF4-FFF2-40B4-BE49-F238E27FC236}"/>
              </a:extLst>
            </p:cNvPr>
            <p:cNvSpPr/>
            <p:nvPr userDrawn="1"/>
          </p:nvSpPr>
          <p:spPr>
            <a:xfrm>
              <a:off x="12431200" y="4979663"/>
              <a:ext cx="972000" cy="177835"/>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Highlight Colors</a:t>
              </a:r>
            </a:p>
          </p:txBody>
        </p:sp>
        <p:sp>
          <p:nvSpPr>
            <p:cNvPr id="53" name="Oval 52">
              <a:extLst>
                <a:ext uri="{FF2B5EF4-FFF2-40B4-BE49-F238E27FC236}"/>
              </a:extLst>
            </p:cNvPr>
            <p:cNvSpPr>
              <a:spLocks noChangeAspect="1"/>
            </p:cNvSpPr>
            <p:nvPr userDrawn="1"/>
          </p:nvSpPr>
          <p:spPr>
            <a:xfrm>
              <a:off x="12431200" y="5419487"/>
              <a:ext cx="409765" cy="409656"/>
            </a:xfrm>
            <a:prstGeom prst="ellipse">
              <a:avLst/>
            </a:prstGeom>
            <a:solidFill>
              <a:srgbClr val="F7065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54" name="Oval 53">
              <a:extLst>
                <a:ext uri="{FF2B5EF4-FFF2-40B4-BE49-F238E27FC236}"/>
              </a:extLst>
            </p:cNvPr>
            <p:cNvSpPr>
              <a:spLocks noChangeAspect="1"/>
            </p:cNvSpPr>
            <p:nvPr userDrawn="1"/>
          </p:nvSpPr>
          <p:spPr>
            <a:xfrm>
              <a:off x="12431200" y="5989514"/>
              <a:ext cx="409765" cy="409656"/>
            </a:xfrm>
            <a:prstGeom prst="ellipse">
              <a:avLst/>
            </a:prstGeom>
            <a:solidFill>
              <a:srgbClr val="960A45"/>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55" name="Oval 54">
              <a:extLst>
                <a:ext uri="{FF2B5EF4-FFF2-40B4-BE49-F238E27FC236}"/>
              </a:extLst>
            </p:cNvPr>
            <p:cNvSpPr>
              <a:spLocks noChangeAspect="1"/>
            </p:cNvSpPr>
            <p:nvPr userDrawn="1"/>
          </p:nvSpPr>
          <p:spPr>
            <a:xfrm>
              <a:off x="12915611" y="5419487"/>
              <a:ext cx="408177" cy="409656"/>
            </a:xfrm>
            <a:prstGeom prst="ellipse">
              <a:avLst/>
            </a:prstGeom>
            <a:solidFill>
              <a:srgbClr val="FFBC0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65" name="Oval 64">
              <a:extLst>
                <a:ext uri="{FF2B5EF4-FFF2-40B4-BE49-F238E27FC236}"/>
              </a:extLst>
            </p:cNvPr>
            <p:cNvSpPr>
              <a:spLocks noChangeAspect="1"/>
            </p:cNvSpPr>
            <p:nvPr userDrawn="1"/>
          </p:nvSpPr>
          <p:spPr>
            <a:xfrm>
              <a:off x="12915611" y="5989514"/>
              <a:ext cx="408177" cy="409656"/>
            </a:xfrm>
            <a:prstGeom prst="ellipse">
              <a:avLst/>
            </a:prstGeom>
            <a:solidFill>
              <a:srgbClr val="FA9614"/>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66" name="Oval 65">
              <a:extLst>
                <a:ext uri="{FF2B5EF4-FFF2-40B4-BE49-F238E27FC236}"/>
              </a:extLst>
            </p:cNvPr>
            <p:cNvSpPr>
              <a:spLocks noChangeAspect="1"/>
            </p:cNvSpPr>
            <p:nvPr userDrawn="1"/>
          </p:nvSpPr>
          <p:spPr>
            <a:xfrm>
              <a:off x="13398434" y="5419487"/>
              <a:ext cx="409765" cy="409656"/>
            </a:xfrm>
            <a:prstGeom prst="ellipse">
              <a:avLst/>
            </a:prstGeom>
            <a:solidFill>
              <a:srgbClr val="FF6C1A"/>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67" name="Oval 66">
              <a:extLst>
                <a:ext uri="{FF2B5EF4-FFF2-40B4-BE49-F238E27FC236}"/>
              </a:extLst>
            </p:cNvPr>
            <p:cNvSpPr>
              <a:spLocks noChangeAspect="1"/>
            </p:cNvSpPr>
            <p:nvPr userDrawn="1"/>
          </p:nvSpPr>
          <p:spPr>
            <a:xfrm>
              <a:off x="13398434" y="5989514"/>
              <a:ext cx="409765" cy="409656"/>
            </a:xfrm>
            <a:prstGeom prst="ellipse">
              <a:avLst/>
            </a:prstGeom>
            <a:solidFill>
              <a:srgbClr val="DB2F28"/>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grpSp>
        <p:nvGrpSpPr>
          <p:cNvPr id="1035" name="Group 67"/>
          <p:cNvGrpSpPr>
            <a:grpSpLocks/>
          </p:cNvGrpSpPr>
          <p:nvPr userDrawn="1"/>
        </p:nvGrpSpPr>
        <p:grpSpPr bwMode="auto">
          <a:xfrm>
            <a:off x="12431713" y="2674938"/>
            <a:ext cx="971550" cy="1941512"/>
            <a:chOff x="12431200" y="2678506"/>
            <a:chExt cx="971741" cy="1940780"/>
          </a:xfrm>
        </p:grpSpPr>
        <p:sp>
          <p:nvSpPr>
            <p:cNvPr id="69" name="Rectangle 68">
              <a:extLst>
                <a:ext uri="{FF2B5EF4-FFF2-40B4-BE49-F238E27FC236}"/>
              </a:extLst>
            </p:cNvPr>
            <p:cNvSpPr/>
            <p:nvPr userDrawn="1"/>
          </p:nvSpPr>
          <p:spPr>
            <a:xfrm>
              <a:off x="12431200" y="2678506"/>
              <a:ext cx="971741" cy="177733"/>
            </a:xfrm>
            <a:prstGeom prst="rect">
              <a:avLst/>
            </a:prstGeom>
          </p:spPr>
          <p:txBody>
            <a:bodyPr lIns="0"/>
            <a:lstStyle/>
            <a:p>
              <a:pPr defTabSz="914400" fontAlgn="auto">
                <a:spcBef>
                  <a:spcPts val="0"/>
                </a:spcBef>
                <a:spcAft>
                  <a:spcPts val="0"/>
                </a:spcAft>
                <a:defRPr/>
              </a:pPr>
              <a:r>
                <a:rPr lang="en-US" sz="900" kern="0">
                  <a:solidFill>
                    <a:schemeClr val="bg1">
                      <a:lumMod val="50000"/>
                    </a:schemeClr>
                  </a:solidFill>
                  <a:latin typeface="+mn-lt"/>
                  <a:cs typeface="Calibri" panose="020F0502020204030204" pitchFamily="34" charset="0"/>
                </a:rPr>
                <a:t>Secondary Colors</a:t>
              </a:r>
            </a:p>
          </p:txBody>
        </p:sp>
        <p:sp>
          <p:nvSpPr>
            <p:cNvPr id="70" name="Oval 69">
              <a:extLst>
                <a:ext uri="{FF2B5EF4-FFF2-40B4-BE49-F238E27FC236}"/>
              </a:extLst>
            </p:cNvPr>
            <p:cNvSpPr>
              <a:spLocks noChangeAspect="1"/>
            </p:cNvSpPr>
            <p:nvPr userDrawn="1"/>
          </p:nvSpPr>
          <p:spPr>
            <a:xfrm>
              <a:off x="12431200" y="3644928"/>
              <a:ext cx="409656" cy="409421"/>
            </a:xfrm>
            <a:prstGeom prst="ellipse">
              <a:avLst/>
            </a:prstGeom>
            <a:solidFill>
              <a:srgbClr val="4D5EE0"/>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71" name="Oval 70">
              <a:extLst>
                <a:ext uri="{FF2B5EF4-FFF2-40B4-BE49-F238E27FC236}"/>
              </a:extLst>
            </p:cNvPr>
            <p:cNvSpPr>
              <a:spLocks noChangeAspect="1"/>
            </p:cNvSpPr>
            <p:nvPr userDrawn="1"/>
          </p:nvSpPr>
          <p:spPr>
            <a:xfrm>
              <a:off x="12431200" y="3081579"/>
              <a:ext cx="409656" cy="409421"/>
            </a:xfrm>
            <a:prstGeom prst="ellipse">
              <a:avLst/>
            </a:prstGeom>
            <a:solidFill>
              <a:srgbClr val="3B20C2"/>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72" name="Oval 71">
              <a:extLst>
                <a:ext uri="{FF2B5EF4-FFF2-40B4-BE49-F238E27FC236}"/>
              </a:extLst>
            </p:cNvPr>
            <p:cNvSpPr>
              <a:spLocks noChangeAspect="1"/>
            </p:cNvSpPr>
            <p:nvPr userDrawn="1"/>
          </p:nvSpPr>
          <p:spPr>
            <a:xfrm>
              <a:off x="12915482" y="3644928"/>
              <a:ext cx="409656" cy="409421"/>
            </a:xfrm>
            <a:prstGeom prst="ellipse">
              <a:avLst/>
            </a:prstGeom>
            <a:solidFill>
              <a:srgbClr val="30B887"/>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73" name="Oval 72">
              <a:extLst>
                <a:ext uri="{FF2B5EF4-FFF2-40B4-BE49-F238E27FC236}"/>
              </a:extLst>
            </p:cNvPr>
            <p:cNvSpPr>
              <a:spLocks noChangeAspect="1"/>
            </p:cNvSpPr>
            <p:nvPr userDrawn="1"/>
          </p:nvSpPr>
          <p:spPr>
            <a:xfrm>
              <a:off x="12915482" y="3081579"/>
              <a:ext cx="409656" cy="409421"/>
            </a:xfrm>
            <a:prstGeom prst="ellipse">
              <a:avLst/>
            </a:prstGeom>
            <a:solidFill>
              <a:srgbClr val="0D9066"/>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74" name="Oval 73">
              <a:extLst>
                <a:ext uri="{FF2B5EF4-FFF2-40B4-BE49-F238E27FC236}"/>
              </a:extLst>
            </p:cNvPr>
            <p:cNvSpPr>
              <a:spLocks noChangeAspect="1"/>
            </p:cNvSpPr>
            <p:nvPr userDrawn="1"/>
          </p:nvSpPr>
          <p:spPr>
            <a:xfrm>
              <a:off x="12431200" y="4209865"/>
              <a:ext cx="409656" cy="409421"/>
            </a:xfrm>
            <a:prstGeom prst="ellipse">
              <a:avLst/>
            </a:prstGeom>
            <a:solidFill>
              <a:srgbClr val="94B0FF"/>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sp>
          <p:nvSpPr>
            <p:cNvPr id="75" name="Oval 74">
              <a:extLst>
                <a:ext uri="{FF2B5EF4-FFF2-40B4-BE49-F238E27FC236}"/>
              </a:extLst>
            </p:cNvPr>
            <p:cNvSpPr>
              <a:spLocks noChangeAspect="1"/>
            </p:cNvSpPr>
            <p:nvPr userDrawn="1"/>
          </p:nvSpPr>
          <p:spPr>
            <a:xfrm>
              <a:off x="12915482" y="4209865"/>
              <a:ext cx="409656" cy="409421"/>
            </a:xfrm>
            <a:prstGeom prst="ellipse">
              <a:avLst/>
            </a:prstGeom>
            <a:solidFill>
              <a:srgbClr val="4FD4A1"/>
            </a:solidFill>
            <a:ln w="12700" cap="flat" cmpd="sng" algn="ctr">
              <a:noFill/>
              <a:prstDash val="solid"/>
              <a:miter lim="800000"/>
            </a:ln>
            <a:effectLst/>
          </p:spPr>
          <p:txBody>
            <a:bodyPr/>
            <a:lstStyle/>
            <a:p>
              <a:pPr defTabSz="914400" fontAlgn="auto">
                <a:spcBef>
                  <a:spcPts val="0"/>
                </a:spcBef>
                <a:spcAft>
                  <a:spcPts val="0"/>
                </a:spcAft>
                <a:defRPr/>
              </a:pPr>
              <a:endParaRPr lang="en-US" kern="0">
                <a:solidFill>
                  <a:schemeClr val="bg1">
                    <a:lumMod val="50000"/>
                  </a:schemeClr>
                </a:solidFill>
                <a:latin typeface="Arial"/>
                <a:cs typeface="Calibri" panose="020F0502020204030204" pitchFamily="34" charset="0"/>
              </a:endParaRPr>
            </a:p>
          </p:txBody>
        </p:sp>
      </p:grpSp>
      <p:sp>
        <p:nvSpPr>
          <p:cNvPr id="76" name="TextBox 75">
            <a:extLst>
              <a:ext uri="{FF2B5EF4-FFF2-40B4-BE49-F238E27FC236}"/>
            </a:extLst>
          </p:cNvPr>
          <p:cNvSpPr txBox="1"/>
          <p:nvPr userDrawn="1"/>
        </p:nvSpPr>
        <p:spPr>
          <a:xfrm>
            <a:off x="13716000" y="133350"/>
            <a:ext cx="1706563" cy="4570413"/>
          </a:xfrm>
          <a:prstGeom prst="rect">
            <a:avLst/>
          </a:prstGeom>
          <a:noFill/>
        </p:spPr>
        <p:txBody>
          <a:bodyPr>
            <a:spAutoFit/>
          </a:bodyPr>
          <a:lstStyle/>
          <a:p>
            <a:pPr fontAlgn="auto">
              <a:spcBef>
                <a:spcPts val="0"/>
              </a:spcBef>
              <a:spcAft>
                <a:spcPts val="600"/>
              </a:spcAft>
              <a:defRPr/>
            </a:pPr>
            <a:r>
              <a:rPr lang="en-US" sz="900" b="1" dirty="0">
                <a:solidFill>
                  <a:schemeClr val="bg1">
                    <a:lumMod val="50000"/>
                  </a:schemeClr>
                </a:solidFill>
                <a:latin typeface="+mn-lt"/>
                <a:cs typeface="+mn-cs"/>
              </a:rPr>
              <a:t>Change the color of a shape </a:t>
            </a:r>
            <a:br>
              <a:rPr lang="en-US" sz="900" b="1" dirty="0">
                <a:solidFill>
                  <a:schemeClr val="bg1">
                    <a:lumMod val="50000"/>
                  </a:schemeClr>
                </a:solidFill>
                <a:latin typeface="+mn-lt"/>
                <a:cs typeface="+mn-cs"/>
              </a:rPr>
            </a:br>
            <a:r>
              <a:rPr lang="en-US" sz="900" b="1" dirty="0">
                <a:solidFill>
                  <a:schemeClr val="bg1">
                    <a:lumMod val="50000"/>
                  </a:schemeClr>
                </a:solidFill>
                <a:latin typeface="+mn-lt"/>
                <a:cs typeface="+mn-cs"/>
              </a:rPr>
              <a:t>or text</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Select the shape or text you want to assign a new color to. (To select multiple objects, press Ctrl and then click the shapes.) </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On the Format or Shape Format tab, select Shape Fill (if you're coloring a shape) or Text Fill (if you're coloring text).</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
            </a:r>
            <a:br>
              <a:rPr lang="en-US" sz="900" dirty="0">
                <a:solidFill>
                  <a:schemeClr val="bg1">
                    <a:lumMod val="50000"/>
                  </a:schemeClr>
                </a:solidFill>
                <a:latin typeface="+mn-lt"/>
                <a:cs typeface="+mn-cs"/>
              </a:rPr>
            </a:br>
            <a:r>
              <a:rPr lang="en-US" sz="900" dirty="0">
                <a:solidFill>
                  <a:schemeClr val="bg1">
                    <a:lumMod val="50000"/>
                  </a:schemeClr>
                </a:solidFill>
                <a:latin typeface="+mn-lt"/>
                <a:cs typeface="+mn-cs"/>
              </a:rPr>
              <a:t>The mouse pointer turns into an eyedropper tool</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Segoe UI"/>
                <a:cs typeface="+mn-cs"/>
              </a:rPr>
              <a:t>As you move your pointer around onscreen, a live preview of the color you're pointing at appears. Hover or pause on a color to see its RGB (Red Green Blue) color coordinates.</a:t>
            </a:r>
          </a:p>
          <a:p>
            <a:pPr marL="228600" indent="-228600" fontAlgn="auto">
              <a:spcBef>
                <a:spcPts val="0"/>
              </a:spcBef>
              <a:spcAft>
                <a:spcPts val="600"/>
              </a:spcAft>
              <a:buFont typeface="+mj-lt"/>
              <a:buAutoNum type="arabicPeriod"/>
              <a:defRPr/>
            </a:pPr>
            <a:r>
              <a:rPr lang="en-US" sz="900" dirty="0">
                <a:solidFill>
                  <a:schemeClr val="bg1">
                    <a:lumMod val="50000"/>
                  </a:schemeClr>
                </a:solidFill>
                <a:latin typeface="+mn-lt"/>
                <a:cs typeface="+mn-cs"/>
              </a:rPr>
              <a:t>Using the eyedropper, click the color you want to match; it's immediately applied to the selected shape or object.</a:t>
            </a:r>
          </a:p>
          <a:p>
            <a:pPr marL="228600" indent="-228600" fontAlgn="auto">
              <a:spcBef>
                <a:spcPts val="0"/>
              </a:spcBef>
              <a:spcAft>
                <a:spcPts val="600"/>
              </a:spcAft>
              <a:buFont typeface="+mj-lt"/>
              <a:buAutoNum type="arabicPeriod"/>
              <a:defRPr/>
            </a:pPr>
            <a:endParaRPr lang="en-US" sz="900" dirty="0">
              <a:solidFill>
                <a:schemeClr val="bg1">
                  <a:lumMod val="50000"/>
                </a:schemeClr>
              </a:solidFill>
              <a:latin typeface="+mn-lt"/>
              <a:cs typeface="+mn-cs"/>
            </a:endParaRPr>
          </a:p>
          <a:p>
            <a:pPr fontAlgn="auto">
              <a:spcBef>
                <a:spcPts val="0"/>
              </a:spcBef>
              <a:spcAft>
                <a:spcPts val="600"/>
              </a:spcAft>
              <a:defRPr/>
            </a:pPr>
            <a:endParaRPr lang="en-US" sz="900" dirty="0">
              <a:solidFill>
                <a:schemeClr val="bg1">
                  <a:lumMod val="50000"/>
                </a:schemeClr>
              </a:solidFill>
              <a:latin typeface="+mn-lt"/>
              <a:cs typeface="+mn-cs"/>
            </a:endParaRPr>
          </a:p>
        </p:txBody>
      </p:sp>
      <p:pic>
        <p:nvPicPr>
          <p:cNvPr id="1037" name="Picture 76"/>
          <p:cNvPicPr>
            <a:picLocks noChangeAspect="1"/>
          </p:cNvPicPr>
          <p:nvPr userDrawn="1"/>
        </p:nvPicPr>
        <p:blipFill>
          <a:blip r:embed="rId28"/>
          <a:srcRect/>
          <a:stretch>
            <a:fillRect/>
          </a:stretch>
        </p:blipFill>
        <p:spPr bwMode="auto">
          <a:xfrm>
            <a:off x="14012863" y="4384675"/>
            <a:ext cx="1087437" cy="161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84" r:id="rId2"/>
    <p:sldLayoutId id="2147483687" r:id="rId3"/>
    <p:sldLayoutId id="2147483688" r:id="rId4"/>
    <p:sldLayoutId id="2147483683" r:id="rId5"/>
    <p:sldLayoutId id="2147483682" r:id="rId6"/>
    <p:sldLayoutId id="2147483681" r:id="rId7"/>
    <p:sldLayoutId id="2147483680" r:id="rId8"/>
    <p:sldLayoutId id="2147483679" r:id="rId9"/>
    <p:sldLayoutId id="2147483678" r:id="rId10"/>
    <p:sldLayoutId id="2147483689" r:id="rId11"/>
    <p:sldLayoutId id="2147483690" r:id="rId12"/>
    <p:sldLayoutId id="2147483691" r:id="rId13"/>
    <p:sldLayoutId id="2147483692" r:id="rId14"/>
    <p:sldLayoutId id="2147483693" r:id="rId15"/>
    <p:sldLayoutId id="2147483694" r:id="rId16"/>
    <p:sldLayoutId id="2147483677" r:id="rId17"/>
    <p:sldLayoutId id="2147483676" r:id="rId18"/>
    <p:sldLayoutId id="2147483695" r:id="rId19"/>
    <p:sldLayoutId id="2147483696" r:id="rId20"/>
    <p:sldLayoutId id="2147483697" r:id="rId21"/>
    <p:sldLayoutId id="2147483698" r:id="rId22"/>
    <p:sldLayoutId id="2147483699" r:id="rId23"/>
    <p:sldLayoutId id="2147483675" r:id="rId24"/>
    <p:sldLayoutId id="2147483685" r:id="rId25"/>
  </p:sldLayoutIdLst>
  <p:transition spd="med">
    <p:fade/>
  </p:transition>
  <p:hf hdr="0" dt="0"/>
  <p:txStyles>
    <p:titleStyle>
      <a:lvl1pPr algn="l" rtl="0" eaLnBrk="0" fontAlgn="base" hangingPunct="0">
        <a:lnSpc>
          <a:spcPct val="75000"/>
        </a:lnSpc>
        <a:spcBef>
          <a:spcPct val="0"/>
        </a:spcBef>
        <a:spcAft>
          <a:spcPct val="0"/>
        </a:spcAft>
        <a:defRPr sz="3400" kern="1200">
          <a:solidFill>
            <a:schemeClr val="tx2"/>
          </a:solidFill>
          <a:latin typeface="+mj-lt"/>
          <a:ea typeface="+mj-ea"/>
          <a:cs typeface="Calibri" panose="020F0502020204030204" pitchFamily="34" charset="0"/>
        </a:defRPr>
      </a:lvl1pPr>
      <a:lvl2pPr algn="l" rtl="0" eaLnBrk="0" fontAlgn="base" hangingPunct="0">
        <a:lnSpc>
          <a:spcPct val="75000"/>
        </a:lnSpc>
        <a:spcBef>
          <a:spcPct val="0"/>
        </a:spcBef>
        <a:spcAft>
          <a:spcPct val="0"/>
        </a:spcAft>
        <a:defRPr sz="3400">
          <a:solidFill>
            <a:schemeClr val="tx2"/>
          </a:solidFill>
          <a:latin typeface="Calibri Light" pitchFamily="34" charset="0"/>
          <a:cs typeface="Calibri" pitchFamily="34" charset="0"/>
        </a:defRPr>
      </a:lvl2pPr>
      <a:lvl3pPr algn="l" rtl="0" eaLnBrk="0" fontAlgn="base" hangingPunct="0">
        <a:lnSpc>
          <a:spcPct val="75000"/>
        </a:lnSpc>
        <a:spcBef>
          <a:spcPct val="0"/>
        </a:spcBef>
        <a:spcAft>
          <a:spcPct val="0"/>
        </a:spcAft>
        <a:defRPr sz="3400">
          <a:solidFill>
            <a:schemeClr val="tx2"/>
          </a:solidFill>
          <a:latin typeface="Calibri Light" pitchFamily="34" charset="0"/>
          <a:cs typeface="Calibri" pitchFamily="34" charset="0"/>
        </a:defRPr>
      </a:lvl3pPr>
      <a:lvl4pPr algn="l" rtl="0" eaLnBrk="0" fontAlgn="base" hangingPunct="0">
        <a:lnSpc>
          <a:spcPct val="75000"/>
        </a:lnSpc>
        <a:spcBef>
          <a:spcPct val="0"/>
        </a:spcBef>
        <a:spcAft>
          <a:spcPct val="0"/>
        </a:spcAft>
        <a:defRPr sz="3400">
          <a:solidFill>
            <a:schemeClr val="tx2"/>
          </a:solidFill>
          <a:latin typeface="Calibri Light" pitchFamily="34" charset="0"/>
          <a:cs typeface="Calibri" pitchFamily="34" charset="0"/>
        </a:defRPr>
      </a:lvl4pPr>
      <a:lvl5pPr algn="l" rtl="0" eaLnBrk="0" fontAlgn="base" hangingPunct="0">
        <a:lnSpc>
          <a:spcPct val="75000"/>
        </a:lnSpc>
        <a:spcBef>
          <a:spcPct val="0"/>
        </a:spcBef>
        <a:spcAft>
          <a:spcPct val="0"/>
        </a:spcAft>
        <a:defRPr sz="3400">
          <a:solidFill>
            <a:schemeClr val="tx2"/>
          </a:solidFill>
          <a:latin typeface="Calibri Light" pitchFamily="34" charset="0"/>
          <a:cs typeface="Calibri" pitchFamily="34" charset="0"/>
        </a:defRPr>
      </a:lvl5pPr>
      <a:lvl6pPr marL="457200" algn="l" rtl="0" fontAlgn="base">
        <a:lnSpc>
          <a:spcPct val="75000"/>
        </a:lnSpc>
        <a:spcBef>
          <a:spcPct val="0"/>
        </a:spcBef>
        <a:spcAft>
          <a:spcPct val="0"/>
        </a:spcAft>
        <a:defRPr sz="3400">
          <a:solidFill>
            <a:schemeClr val="tx2"/>
          </a:solidFill>
          <a:latin typeface="Calibri Light" pitchFamily="34" charset="0"/>
          <a:cs typeface="Calibri" pitchFamily="34" charset="0"/>
        </a:defRPr>
      </a:lvl6pPr>
      <a:lvl7pPr marL="914400" algn="l" rtl="0" fontAlgn="base">
        <a:lnSpc>
          <a:spcPct val="75000"/>
        </a:lnSpc>
        <a:spcBef>
          <a:spcPct val="0"/>
        </a:spcBef>
        <a:spcAft>
          <a:spcPct val="0"/>
        </a:spcAft>
        <a:defRPr sz="3400">
          <a:solidFill>
            <a:schemeClr val="tx2"/>
          </a:solidFill>
          <a:latin typeface="Calibri Light" pitchFamily="34" charset="0"/>
          <a:cs typeface="Calibri" pitchFamily="34" charset="0"/>
        </a:defRPr>
      </a:lvl7pPr>
      <a:lvl8pPr marL="1371600" algn="l" rtl="0" fontAlgn="base">
        <a:lnSpc>
          <a:spcPct val="75000"/>
        </a:lnSpc>
        <a:spcBef>
          <a:spcPct val="0"/>
        </a:spcBef>
        <a:spcAft>
          <a:spcPct val="0"/>
        </a:spcAft>
        <a:defRPr sz="3400">
          <a:solidFill>
            <a:schemeClr val="tx2"/>
          </a:solidFill>
          <a:latin typeface="Calibri Light" pitchFamily="34" charset="0"/>
          <a:cs typeface="Calibri" pitchFamily="34" charset="0"/>
        </a:defRPr>
      </a:lvl8pPr>
      <a:lvl9pPr marL="1828800" algn="l" rtl="0" fontAlgn="base">
        <a:lnSpc>
          <a:spcPct val="75000"/>
        </a:lnSpc>
        <a:spcBef>
          <a:spcPct val="0"/>
        </a:spcBef>
        <a:spcAft>
          <a:spcPct val="0"/>
        </a:spcAft>
        <a:defRPr sz="3400">
          <a:solidFill>
            <a:schemeClr val="tx2"/>
          </a:solidFill>
          <a:latin typeface="Calibri Light" pitchFamily="34" charset="0"/>
          <a:cs typeface="Calibri" pitchFamily="34" charset="0"/>
        </a:defRPr>
      </a:lvl9pPr>
    </p:titleStyle>
    <p:bodyStyle>
      <a:lvl1pPr marL="182563" indent="-182563" algn="l" rtl="0" eaLnBrk="0" fontAlgn="base" hangingPunct="0">
        <a:spcBef>
          <a:spcPct val="0"/>
        </a:spcBef>
        <a:spcAft>
          <a:spcPts val="900"/>
        </a:spcAft>
        <a:buClr>
          <a:srgbClr val="F70656"/>
        </a:buClr>
        <a:buSzPct val="100000"/>
        <a:buFont typeface="Arial" charset="0"/>
        <a:buChar char="•"/>
        <a:defRPr kern="1200">
          <a:solidFill>
            <a:schemeClr val="tx1"/>
          </a:solidFill>
          <a:latin typeface="+mn-lt"/>
          <a:ea typeface="+mn-ea"/>
          <a:cs typeface="Calibri" panose="020F0502020204030204" pitchFamily="34" charset="0"/>
        </a:defRPr>
      </a:lvl1pPr>
      <a:lvl2pPr marL="365125" indent="-182563" algn="l" rtl="0" eaLnBrk="0" fontAlgn="base" hangingPunct="0">
        <a:spcBef>
          <a:spcPct val="0"/>
        </a:spcBef>
        <a:spcAft>
          <a:spcPts val="900"/>
        </a:spcAft>
        <a:buClr>
          <a:srgbClr val="F70656"/>
        </a:buClr>
        <a:buSzPct val="100000"/>
        <a:buFont typeface="Arial" charset="0"/>
        <a:buChar char="•"/>
        <a:defRPr sz="1600" kern="1200">
          <a:solidFill>
            <a:schemeClr val="tx1"/>
          </a:solidFill>
          <a:latin typeface="+mn-lt"/>
          <a:ea typeface="+mn-ea"/>
          <a:cs typeface="Calibri" panose="020F0502020204030204" pitchFamily="34" charset="0"/>
        </a:defRPr>
      </a:lvl2pPr>
      <a:lvl3pPr marL="547688" indent="-182563" algn="l" rtl="0" eaLnBrk="0" fontAlgn="base" hangingPunct="0">
        <a:spcBef>
          <a:spcPct val="0"/>
        </a:spcBef>
        <a:spcAft>
          <a:spcPts val="900"/>
        </a:spcAft>
        <a:buClr>
          <a:srgbClr val="F70656"/>
        </a:buClr>
        <a:buSzPct val="100000"/>
        <a:buFont typeface="Arial" charset="0"/>
        <a:buChar char="•"/>
        <a:defRPr sz="1400" kern="1200">
          <a:solidFill>
            <a:schemeClr val="tx1"/>
          </a:solidFill>
          <a:latin typeface="+mn-lt"/>
          <a:ea typeface="+mn-ea"/>
          <a:cs typeface="Calibri" panose="020F0502020204030204" pitchFamily="34" charset="0"/>
        </a:defRPr>
      </a:lvl3pPr>
      <a:lvl4pPr marL="730250" indent="-182563" algn="l" rtl="0" eaLnBrk="0" fontAlgn="base" hangingPunct="0">
        <a:spcBef>
          <a:spcPct val="0"/>
        </a:spcBef>
        <a:spcAft>
          <a:spcPts val="900"/>
        </a:spcAft>
        <a:buClr>
          <a:srgbClr val="F70656"/>
        </a:buClr>
        <a:buSzPct val="100000"/>
        <a:buFont typeface="Arial" charset="0"/>
        <a:buChar char="•"/>
        <a:defRPr sz="1200" kern="1200">
          <a:solidFill>
            <a:schemeClr val="tx1"/>
          </a:solidFill>
          <a:latin typeface="+mn-lt"/>
          <a:ea typeface="+mn-ea"/>
          <a:cs typeface="Calibri" panose="020F0502020204030204" pitchFamily="34" charset="0"/>
        </a:defRPr>
      </a:lvl4pPr>
      <a:lvl5pPr marL="914400" indent="-182563" algn="l" rtl="0" eaLnBrk="0" fontAlgn="base" hangingPunct="0">
        <a:spcBef>
          <a:spcPct val="0"/>
        </a:spcBef>
        <a:spcAft>
          <a:spcPts val="900"/>
        </a:spcAft>
        <a:buClr>
          <a:srgbClr val="F70656"/>
        </a:buClr>
        <a:buSzPct val="100000"/>
        <a:buFont typeface="Arial" charset="0"/>
        <a:buChar char="•"/>
        <a:defRPr sz="1100" kern="1200">
          <a:solidFill>
            <a:schemeClr val="tx1"/>
          </a:solidFill>
          <a:latin typeface="+mn-lt"/>
          <a:ea typeface="+mn-ea"/>
          <a:cs typeface="Calibri" panose="020F0502020204030204" pitchFamily="34" charset="0"/>
        </a:defRPr>
      </a:lvl5pPr>
      <a:lvl6pPr marL="109728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6pPr>
      <a:lvl7pPr marL="128016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7pPr>
      <a:lvl8pPr marL="146304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osisoft.com/Solutions/OSIsoft-Cloud-Services/"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1">
            <a:extLst>
              <a:ext uri="{FF2B5EF4-FFF2-40B4-BE49-F238E27FC236}"/>
            </a:extLst>
          </p:cNvPr>
          <p:cNvSpPr>
            <a:spLocks noGrp="1"/>
          </p:cNvSpPr>
          <p:nvPr>
            <p:ph type="sldNum" sz="quarter" idx="22"/>
          </p:nvPr>
        </p:nvSpPr>
        <p:spPr/>
        <p:txBody>
          <a:bodyPr/>
          <a:lstStyle/>
          <a:p>
            <a:pPr>
              <a:defRPr/>
            </a:pPr>
            <a:fld id="{4F95569D-F5F8-4143-8FAE-352A953A7337}" type="slidenum">
              <a:rPr lang="en-GB"/>
              <a:pPr>
                <a:defRPr/>
              </a:pPr>
              <a:t>1</a:t>
            </a:fld>
            <a:endParaRPr lang="en-GB" dirty="0"/>
          </a:p>
        </p:txBody>
      </p:sp>
      <p:sp>
        <p:nvSpPr>
          <p:cNvPr id="28673" name="Text Placeholder 2"/>
          <p:cNvSpPr>
            <a:spLocks noGrp="1"/>
          </p:cNvSpPr>
          <p:nvPr>
            <p:ph type="body" sz="quarter" idx="16"/>
          </p:nvPr>
        </p:nvSpPr>
        <p:spPr>
          <a:xfrm>
            <a:off x="612775" y="4452938"/>
            <a:ext cx="5943600" cy="320675"/>
          </a:xfrm>
        </p:spPr>
        <p:txBody>
          <a:bodyPr/>
          <a:lstStyle/>
          <a:p>
            <a:pPr eaLnBrk="1" hangingPunct="1"/>
            <a:r>
              <a:rPr lang="en-US" smtClean="0"/>
              <a:t>Instructor:  Ken Hart</a:t>
            </a:r>
          </a:p>
        </p:txBody>
      </p:sp>
      <p:sp>
        <p:nvSpPr>
          <p:cNvPr id="2" name="Text Placeholder 1"/>
          <p:cNvSpPr>
            <a:spLocks noGrp="1"/>
          </p:cNvSpPr>
          <p:nvPr>
            <p:ph type="body" sz="quarter" idx="12"/>
          </p:nvPr>
        </p:nvSpPr>
        <p:spPr>
          <a:xfrm>
            <a:off x="612775" y="2752725"/>
            <a:ext cx="7031038" cy="1362075"/>
          </a:xfrm>
        </p:spPr>
        <p:txBody>
          <a:bodyPr/>
          <a:lstStyle/>
          <a:p>
            <a:pPr eaLnBrk="1" hangingPunct="1">
              <a:spcBef>
                <a:spcPct val="0"/>
              </a:spcBef>
              <a:defRPr/>
            </a:pPr>
            <a:r>
              <a:rPr lang="en-US" smtClean="0"/>
              <a:t>OCS Seqential Data Store</a:t>
            </a:r>
          </a:p>
        </p:txBody>
      </p:sp>
      <p:sp>
        <p:nvSpPr>
          <p:cNvPr id="28675" name="Text Placeholder 4"/>
          <p:cNvSpPr>
            <a:spLocks noGrp="1"/>
          </p:cNvSpPr>
          <p:nvPr>
            <p:ph type="body" sz="quarter" idx="20"/>
          </p:nvPr>
        </p:nvSpPr>
        <p:spPr>
          <a:xfrm>
            <a:off x="612775" y="2139950"/>
            <a:ext cx="2971800" cy="265113"/>
          </a:xfrm>
        </p:spPr>
        <p:txBody>
          <a:bodyPr/>
          <a:lstStyle/>
          <a:p>
            <a:pPr eaLnBrk="1" hangingPunct="1"/>
            <a:r>
              <a:rPr lang="en-US" cap="none" smtClean="0"/>
              <a:t>January 2022</a:t>
            </a:r>
          </a:p>
        </p:txBody>
      </p:sp>
      <p:sp>
        <p:nvSpPr>
          <p:cNvPr id="11" name="Rounded Rectangle 4">
            <a:extLst>
              <a:ext uri="{FF2B5EF4-FFF2-40B4-BE49-F238E27FC236}"/>
            </a:extLst>
          </p:cNvPr>
          <p:cNvSpPr/>
          <p:nvPr/>
        </p:nvSpPr>
        <p:spPr>
          <a:xfrm>
            <a:off x="609600" y="500063"/>
            <a:ext cx="1238250" cy="265112"/>
          </a:xfrm>
          <a:prstGeom prst="roundRect">
            <a:avLst>
              <a:gd name="adj" fmla="val 13777"/>
            </a:avLst>
          </a:prstGeom>
          <a:solidFill>
            <a:schemeClr val="bg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spAutoFit/>
          </a:bodyPr>
          <a:lstStyle/>
          <a:p>
            <a:pPr algn="ctr" fontAlgn="auto">
              <a:spcBef>
                <a:spcPts val="0"/>
              </a:spcBef>
              <a:spcAft>
                <a:spcPts val="0"/>
              </a:spcAft>
              <a:defRPr/>
            </a:pPr>
            <a:r>
              <a:rPr lang="en-US" sz="1000" dirty="0">
                <a:solidFill>
                  <a:schemeClr val="bg1"/>
                </a:solidFill>
              </a:rPr>
              <a:t>INTERNAL USE ONLY</a:t>
            </a:r>
          </a:p>
        </p:txBody>
      </p:sp>
      <p:sp>
        <p:nvSpPr>
          <p:cNvPr id="7" name="Footer Placeholder 30">
            <a:extLst>
              <a:ext uri="{FF2B5EF4-FFF2-40B4-BE49-F238E27FC236}"/>
            </a:extLst>
          </p:cNvPr>
          <p:cNvSpPr>
            <a:spLocks noGrp="1"/>
          </p:cNvSpPr>
          <p:nvPr>
            <p:ph type="ftr" sz="quarter" idx="21"/>
          </p:nvPr>
        </p:nvSpPr>
        <p:spPr/>
        <p:txBody>
          <a:bodyPr rtlCol="0"/>
          <a:lstStyle/>
          <a:p>
            <a:pPr fontAlgn="auto">
              <a:spcBef>
                <a:spcPts val="0"/>
              </a:spcBef>
              <a:spcAft>
                <a:spcPts val="0"/>
              </a:spcAft>
              <a:defRPr/>
            </a:pPr>
            <a:r>
              <a:rPr lang="en-US">
                <a:solidFill>
                  <a:schemeClr val="bg1">
                    <a:lumMod val="50000"/>
                  </a:schemeClr>
                </a:solidFill>
                <a:latin typeface="+mn-lt"/>
                <a:cs typeface="+mn-cs"/>
              </a:rPr>
              <a:t>For Internal Use Only. ©2021 AVEVA Group plc and its subsidiaries. All rights reserved.</a:t>
            </a:r>
            <a:endParaRPr lang="en-GB">
              <a:solidFill>
                <a:schemeClr val="bg1">
                  <a:lumMod val="50000"/>
                </a:schemeClr>
              </a:solidFill>
              <a:latin typeface="+mn-lt"/>
              <a:cs typeface="+mn-cs"/>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a:extLst>
              <a:ext uri="{FF2B5EF4-FFF2-40B4-BE49-F238E27FC236}"/>
            </a:extLst>
          </p:cNvPr>
          <p:cNvSpPr>
            <a:spLocks noGrp="1"/>
          </p:cNvSpPr>
          <p:nvPr>
            <p:ph type="sldNum" sz="quarter" idx="10"/>
          </p:nvPr>
        </p:nvSpPr>
        <p:spPr/>
        <p:txBody>
          <a:bodyPr/>
          <a:lstStyle/>
          <a:p>
            <a:pPr>
              <a:defRPr/>
            </a:pPr>
            <a:fld id="{0647D4E0-91E4-480B-85E0-B63BA84EC19C}" type="slidenum">
              <a:rPr lang="en-GB"/>
              <a:pPr>
                <a:defRPr/>
              </a:pPr>
              <a:t>10</a:t>
            </a:fld>
            <a:endParaRPr lang="en-GB" dirty="0"/>
          </a:p>
        </p:txBody>
      </p:sp>
      <p:sp>
        <p:nvSpPr>
          <p:cNvPr id="37889" name="Rectangle 2"/>
          <p:cNvSpPr>
            <a:spLocks noGrp="1"/>
          </p:cNvSpPr>
          <p:nvPr>
            <p:ph type="title"/>
          </p:nvPr>
        </p:nvSpPr>
        <p:spPr/>
        <p:txBody>
          <a:bodyPr/>
          <a:lstStyle/>
          <a:p>
            <a:r>
              <a:rPr lang="en-US" smtClean="0"/>
              <a:t>SDS Use Case</a:t>
            </a:r>
          </a:p>
        </p:txBody>
      </p:sp>
      <p:sp>
        <p:nvSpPr>
          <p:cNvPr id="37890" name="Rectangle 3"/>
          <p:cNvSpPr>
            <a:spLocks noGrp="1"/>
          </p:cNvSpPr>
          <p:nvPr>
            <p:ph type="body" idx="1"/>
          </p:nvPr>
        </p:nvSpPr>
        <p:spPr/>
        <p:txBody>
          <a:bodyPr/>
          <a:lstStyle/>
          <a:p>
            <a:r>
              <a:rPr lang="en-US" smtClean="0"/>
              <a:t>The first telephone, first aircraft and first PC were all considered interesting novelties when first created</a:t>
            </a:r>
          </a:p>
          <a:p>
            <a:pPr lvl="1"/>
            <a:r>
              <a:rPr lang="en-US" smtClean="0"/>
              <a:t>Few anticipated the huge economic and socialogical impact they would have in shaping the future</a:t>
            </a:r>
          </a:p>
          <a:p>
            <a:pPr lvl="1"/>
            <a:r>
              <a:rPr lang="en-US" smtClean="0"/>
              <a:t>If modern ranchers could monitor and store massive arcane bits of data about sheep grazing in fields:</a:t>
            </a:r>
          </a:p>
          <a:p>
            <a:pPr lvl="2"/>
            <a:r>
              <a:rPr lang="en-US" smtClean="0"/>
              <a:t>their hour-by-hour location and steps</a:t>
            </a:r>
          </a:p>
          <a:p>
            <a:pPr lvl="2"/>
            <a:r>
              <a:rPr lang="en-US" smtClean="0"/>
              <a:t>climate conditions (rain, wind direction and speed and temperature)</a:t>
            </a:r>
          </a:p>
          <a:p>
            <a:pPr lvl="1"/>
            <a:r>
              <a:rPr lang="en-US" smtClean="0"/>
              <a:t>How would gigabytes of this type time-series data be useful?</a:t>
            </a:r>
          </a:p>
          <a:p>
            <a:pPr lvl="1"/>
            <a:r>
              <a:rPr lang="en-US" smtClean="0"/>
              <a:t>We’ll see in the following clip some exciting possibilities of real-world applications of SDS in ranching</a:t>
            </a:r>
          </a:p>
        </p:txBody>
      </p:sp>
      <p:pic>
        <p:nvPicPr>
          <p:cNvPr id="37891" name="Picture 4" descr="Woman with Sheep"/>
          <p:cNvPicPr>
            <a:picLocks noChangeAspect="1" noChangeArrowheads="1"/>
          </p:cNvPicPr>
          <p:nvPr/>
        </p:nvPicPr>
        <p:blipFill>
          <a:blip r:embed="rId2"/>
          <a:srcRect/>
          <a:stretch>
            <a:fillRect/>
          </a:stretch>
        </p:blipFill>
        <p:spPr bwMode="auto">
          <a:xfrm>
            <a:off x="862013" y="4606925"/>
            <a:ext cx="1512887" cy="1665288"/>
          </a:xfrm>
          <a:prstGeom prst="rect">
            <a:avLst/>
          </a:prstGeom>
          <a:noFill/>
          <a:ln w="9525">
            <a:noFill/>
            <a:miter lim="800000"/>
            <a:headEnd/>
            <a:tailEnd/>
          </a:ln>
        </p:spPr>
      </p:pic>
      <p:pic>
        <p:nvPicPr>
          <p:cNvPr id="37892" name="Picture 5" descr="Weather station"/>
          <p:cNvPicPr>
            <a:picLocks noChangeAspect="1" noChangeArrowheads="1"/>
          </p:cNvPicPr>
          <p:nvPr/>
        </p:nvPicPr>
        <p:blipFill>
          <a:blip r:embed="rId3"/>
          <a:srcRect/>
          <a:stretch>
            <a:fillRect/>
          </a:stretch>
        </p:blipFill>
        <p:spPr bwMode="auto">
          <a:xfrm>
            <a:off x="2717800" y="4314825"/>
            <a:ext cx="1920875" cy="1928813"/>
          </a:xfrm>
          <a:prstGeom prst="rect">
            <a:avLst/>
          </a:prstGeom>
          <a:noFill/>
          <a:ln w="9525">
            <a:noFill/>
            <a:miter lim="800000"/>
            <a:headEnd/>
            <a:tailEnd/>
          </a:ln>
        </p:spPr>
      </p:pic>
      <p:pic>
        <p:nvPicPr>
          <p:cNvPr id="37893" name="Picture 6" descr="Flock"/>
          <p:cNvPicPr>
            <a:picLocks noChangeAspect="1" noChangeArrowheads="1"/>
          </p:cNvPicPr>
          <p:nvPr/>
        </p:nvPicPr>
        <p:blipFill>
          <a:blip r:embed="rId4"/>
          <a:srcRect/>
          <a:stretch>
            <a:fillRect/>
          </a:stretch>
        </p:blipFill>
        <p:spPr bwMode="auto">
          <a:xfrm>
            <a:off x="4922838" y="4349750"/>
            <a:ext cx="3868737" cy="1958975"/>
          </a:xfrm>
          <a:prstGeom prst="rect">
            <a:avLst/>
          </a:prstGeom>
          <a:noFill/>
          <a:ln w="9525">
            <a:noFill/>
            <a:miter lim="800000"/>
            <a:headEnd/>
            <a:tailEnd/>
          </a:ln>
        </p:spPr>
      </p:pic>
      <p:pic>
        <p:nvPicPr>
          <p:cNvPr id="37894" name="Picture 7" descr="Windmill 1"/>
          <p:cNvPicPr>
            <a:picLocks noChangeAspect="1" noChangeArrowheads="1"/>
          </p:cNvPicPr>
          <p:nvPr/>
        </p:nvPicPr>
        <p:blipFill>
          <a:blip r:embed="rId5"/>
          <a:srcRect/>
          <a:stretch>
            <a:fillRect/>
          </a:stretch>
        </p:blipFill>
        <p:spPr bwMode="auto">
          <a:xfrm>
            <a:off x="8924925" y="4333875"/>
            <a:ext cx="2019300" cy="1651000"/>
          </a:xfrm>
          <a:prstGeom prst="rect">
            <a:avLst/>
          </a:prstGeom>
          <a:noFill/>
          <a:ln w="9525">
            <a:noFill/>
            <a:miter lim="800000"/>
            <a:headEnd/>
            <a:tailEnd/>
          </a:ln>
        </p:spPr>
      </p:pic>
      <p:pic>
        <p:nvPicPr>
          <p:cNvPr id="37895" name="Picture 8" descr="Woman with Sheep"/>
          <p:cNvPicPr>
            <a:picLocks noChangeAspect="1" noChangeArrowheads="1"/>
          </p:cNvPicPr>
          <p:nvPr/>
        </p:nvPicPr>
        <p:blipFill>
          <a:blip r:embed="rId2"/>
          <a:srcRect/>
          <a:stretch>
            <a:fillRect/>
          </a:stretch>
        </p:blipFill>
        <p:spPr bwMode="auto">
          <a:xfrm>
            <a:off x="862013" y="4606925"/>
            <a:ext cx="1512887" cy="1665288"/>
          </a:xfrm>
          <a:prstGeom prst="rect">
            <a:avLst/>
          </a:prstGeom>
          <a:noFill/>
          <a:ln w="9525">
            <a:noFill/>
            <a:miter lim="800000"/>
            <a:headEnd/>
            <a:tailEnd/>
          </a:ln>
        </p:spPr>
      </p:pic>
      <p:pic>
        <p:nvPicPr>
          <p:cNvPr id="37896" name="Picture 9" descr="Weather station"/>
          <p:cNvPicPr>
            <a:picLocks noChangeAspect="1" noChangeArrowheads="1"/>
          </p:cNvPicPr>
          <p:nvPr/>
        </p:nvPicPr>
        <p:blipFill>
          <a:blip r:embed="rId3"/>
          <a:srcRect/>
          <a:stretch>
            <a:fillRect/>
          </a:stretch>
        </p:blipFill>
        <p:spPr bwMode="auto">
          <a:xfrm>
            <a:off x="2717800" y="4314825"/>
            <a:ext cx="1920875" cy="1928813"/>
          </a:xfrm>
          <a:prstGeom prst="rect">
            <a:avLst/>
          </a:prstGeom>
          <a:noFill/>
          <a:ln w="9525">
            <a:noFill/>
            <a:miter lim="800000"/>
            <a:headEnd/>
            <a:tailEnd/>
          </a:ln>
        </p:spPr>
      </p:pic>
      <p:pic>
        <p:nvPicPr>
          <p:cNvPr id="37897" name="Picture 10" descr="Flock"/>
          <p:cNvPicPr>
            <a:picLocks noChangeAspect="1" noChangeArrowheads="1"/>
          </p:cNvPicPr>
          <p:nvPr/>
        </p:nvPicPr>
        <p:blipFill>
          <a:blip r:embed="rId4"/>
          <a:srcRect/>
          <a:stretch>
            <a:fillRect/>
          </a:stretch>
        </p:blipFill>
        <p:spPr bwMode="auto">
          <a:xfrm>
            <a:off x="4930775" y="4359275"/>
            <a:ext cx="3868738" cy="1958975"/>
          </a:xfrm>
          <a:prstGeom prst="rect">
            <a:avLst/>
          </a:prstGeom>
          <a:noFill/>
          <a:ln w="9525">
            <a:noFill/>
            <a:miter lim="800000"/>
            <a:headEnd/>
            <a:tailEnd/>
          </a:ln>
        </p:spPr>
      </p:pic>
      <p:pic>
        <p:nvPicPr>
          <p:cNvPr id="37898" name="Picture 11" descr="Woman with Sheep"/>
          <p:cNvPicPr>
            <a:picLocks noChangeAspect="1" noChangeArrowheads="1"/>
          </p:cNvPicPr>
          <p:nvPr/>
        </p:nvPicPr>
        <p:blipFill>
          <a:blip r:embed="rId2"/>
          <a:srcRect/>
          <a:stretch>
            <a:fillRect/>
          </a:stretch>
        </p:blipFill>
        <p:spPr bwMode="auto">
          <a:xfrm>
            <a:off x="869950" y="4616450"/>
            <a:ext cx="1512888" cy="1665288"/>
          </a:xfrm>
          <a:prstGeom prst="rect">
            <a:avLst/>
          </a:prstGeom>
          <a:noFill/>
          <a:ln w="9525">
            <a:noFill/>
            <a:miter lim="800000"/>
            <a:headEnd/>
            <a:tailEnd/>
          </a:ln>
        </p:spPr>
      </p:pic>
      <p:pic>
        <p:nvPicPr>
          <p:cNvPr id="37899" name="Picture 12" descr="Weather station"/>
          <p:cNvPicPr>
            <a:picLocks noChangeAspect="1" noChangeArrowheads="1"/>
          </p:cNvPicPr>
          <p:nvPr/>
        </p:nvPicPr>
        <p:blipFill>
          <a:blip r:embed="rId3"/>
          <a:srcRect/>
          <a:stretch>
            <a:fillRect/>
          </a:stretch>
        </p:blipFill>
        <p:spPr bwMode="auto">
          <a:xfrm>
            <a:off x="2725738" y="4324350"/>
            <a:ext cx="1920875" cy="1928813"/>
          </a:xfrm>
          <a:prstGeom prst="rect">
            <a:avLst/>
          </a:prstGeom>
          <a:noFill/>
          <a:ln w="9525">
            <a:noFill/>
            <a:miter lim="800000"/>
            <a:headEnd/>
            <a:tailEnd/>
          </a:ln>
        </p:spPr>
      </p:pic>
      <p:pic>
        <p:nvPicPr>
          <p:cNvPr id="37900" name="Picture 13" descr="Windmill 1"/>
          <p:cNvPicPr>
            <a:picLocks noChangeAspect="1" noChangeArrowheads="1"/>
          </p:cNvPicPr>
          <p:nvPr/>
        </p:nvPicPr>
        <p:blipFill>
          <a:blip r:embed="rId5"/>
          <a:srcRect/>
          <a:stretch>
            <a:fillRect/>
          </a:stretch>
        </p:blipFill>
        <p:spPr bwMode="auto">
          <a:xfrm>
            <a:off x="8924925" y="4387850"/>
            <a:ext cx="2019300" cy="1651000"/>
          </a:xfrm>
          <a:prstGeom prst="rect">
            <a:avLst/>
          </a:prstGeom>
          <a:noFill/>
          <a:ln w="9525">
            <a:noFill/>
            <a:miter lim="800000"/>
            <a:headEnd/>
            <a:tailEnd/>
          </a:ln>
        </p:spPr>
      </p:pic>
      <p:pic>
        <p:nvPicPr>
          <p:cNvPr id="37901" name="Picture 14" descr="Flock"/>
          <p:cNvPicPr>
            <a:picLocks noChangeAspect="1" noChangeArrowheads="1"/>
          </p:cNvPicPr>
          <p:nvPr/>
        </p:nvPicPr>
        <p:blipFill>
          <a:blip r:embed="rId4"/>
          <a:srcRect/>
          <a:stretch>
            <a:fillRect/>
          </a:stretch>
        </p:blipFill>
        <p:spPr bwMode="auto">
          <a:xfrm>
            <a:off x="4930775" y="4387850"/>
            <a:ext cx="3868738" cy="1958975"/>
          </a:xfrm>
          <a:prstGeom prst="rect">
            <a:avLst/>
          </a:prstGeom>
          <a:noFill/>
          <a:ln w="9525">
            <a:noFill/>
            <a:miter lim="800000"/>
            <a:headEnd/>
            <a:tailEnd/>
          </a:ln>
        </p:spPr>
      </p:pic>
      <p:pic>
        <p:nvPicPr>
          <p:cNvPr id="37902" name="Picture 15" descr="Woman with Sheep"/>
          <p:cNvPicPr>
            <a:picLocks noChangeAspect="1" noChangeArrowheads="1"/>
          </p:cNvPicPr>
          <p:nvPr/>
        </p:nvPicPr>
        <p:blipFill>
          <a:blip r:embed="rId2"/>
          <a:srcRect/>
          <a:stretch>
            <a:fillRect/>
          </a:stretch>
        </p:blipFill>
        <p:spPr bwMode="auto">
          <a:xfrm>
            <a:off x="869950" y="4387850"/>
            <a:ext cx="1512888" cy="1665288"/>
          </a:xfrm>
          <a:prstGeom prst="rect">
            <a:avLst/>
          </a:prstGeom>
          <a:noFill/>
          <a:ln w="9525">
            <a:noFill/>
            <a:miter lim="800000"/>
            <a:headEnd/>
            <a:tailEnd/>
          </a:ln>
        </p:spPr>
      </p:pic>
      <p:pic>
        <p:nvPicPr>
          <p:cNvPr id="37903" name="Picture 16" descr="Weather station"/>
          <p:cNvPicPr>
            <a:picLocks noChangeAspect="1" noChangeArrowheads="1"/>
          </p:cNvPicPr>
          <p:nvPr/>
        </p:nvPicPr>
        <p:blipFill>
          <a:blip r:embed="rId3"/>
          <a:srcRect/>
          <a:stretch>
            <a:fillRect/>
          </a:stretch>
        </p:blipFill>
        <p:spPr bwMode="auto">
          <a:xfrm>
            <a:off x="2725738" y="4387850"/>
            <a:ext cx="1920875" cy="1928813"/>
          </a:xfrm>
          <a:prstGeom prst="rect">
            <a:avLst/>
          </a:prstGeom>
          <a:noFill/>
          <a:ln w="9525">
            <a:noFill/>
            <a:miter lim="800000"/>
            <a:headEnd/>
            <a:tailEnd/>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18C8FCBC-3DCF-4837-A9A1-15937873C414}" type="slidenum">
              <a:rPr lang="en-GB"/>
              <a:pPr>
                <a:defRPr/>
              </a:pPr>
              <a:t>11</a:t>
            </a:fld>
            <a:endParaRPr lang="en-GB" dirty="0"/>
          </a:p>
        </p:txBody>
      </p:sp>
      <p:sp>
        <p:nvSpPr>
          <p:cNvPr id="38913" name="Rectangle 2"/>
          <p:cNvSpPr>
            <a:spLocks noGrp="1"/>
          </p:cNvSpPr>
          <p:nvPr>
            <p:ph type="title"/>
          </p:nvPr>
        </p:nvSpPr>
        <p:spPr/>
        <p:txBody>
          <a:bodyPr/>
          <a:lstStyle/>
          <a:p>
            <a:r>
              <a:rPr lang="en-US" smtClean="0"/>
              <a:t>Film Clip:  AgTech</a:t>
            </a:r>
          </a:p>
        </p:txBody>
      </p:sp>
      <p:pic>
        <p:nvPicPr>
          <p:cNvPr id="38918" name="Picture 6"/>
          <p:cNvPicPr>
            <a:picLocks noChangeAspect="1" noChangeArrowheads="1"/>
          </p:cNvPicPr>
          <p:nvPr/>
        </p:nvPicPr>
        <p:blipFill>
          <a:blip r:embed="rId2"/>
          <a:srcRect/>
          <a:stretch>
            <a:fillRect/>
          </a:stretch>
        </p:blipFill>
        <p:spPr bwMode="auto">
          <a:xfrm>
            <a:off x="1143000" y="1339850"/>
            <a:ext cx="9021763" cy="505936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D23060B6-67BC-4D3A-AD2F-44951B2167C1}" type="slidenum">
              <a:rPr lang="en-GB"/>
              <a:pPr>
                <a:defRPr/>
              </a:pPr>
              <a:t>12</a:t>
            </a:fld>
            <a:endParaRPr lang="en-GB" dirty="0"/>
          </a:p>
        </p:txBody>
      </p:sp>
      <p:sp>
        <p:nvSpPr>
          <p:cNvPr id="39937" name="Rectangle 2"/>
          <p:cNvSpPr>
            <a:spLocks noGrp="1"/>
          </p:cNvSpPr>
          <p:nvPr>
            <p:ph type="title"/>
          </p:nvPr>
        </p:nvSpPr>
        <p:spPr/>
        <p:txBody>
          <a:bodyPr/>
          <a:lstStyle/>
          <a:p>
            <a:pPr eaLnBrk="1" hangingPunct="1"/>
            <a:r>
              <a:rPr lang="en-US" smtClean="0"/>
              <a:t>Setting Up the Course Environment With the OCS Dashboard</a:t>
            </a:r>
          </a:p>
        </p:txBody>
      </p:sp>
      <p:sp>
        <p:nvSpPr>
          <p:cNvPr id="39938" name="Rectangle 3"/>
          <p:cNvSpPr>
            <a:spLocks noGrp="1"/>
          </p:cNvSpPr>
          <p:nvPr>
            <p:ph type="body" idx="1"/>
          </p:nvPr>
        </p:nvSpPr>
        <p:spPr>
          <a:xfrm>
            <a:off x="617538" y="1920875"/>
            <a:ext cx="10972800" cy="4141788"/>
          </a:xfrm>
        </p:spPr>
        <p:txBody>
          <a:bodyPr/>
          <a:lstStyle/>
          <a:p>
            <a:pPr eaLnBrk="1" hangingPunct="1"/>
            <a:r>
              <a:rPr lang="en-US" smtClean="0"/>
              <a:t>Authenticate Using Your Tenant Credentials</a:t>
            </a:r>
          </a:p>
          <a:p>
            <a:pPr lvl="1" eaLnBrk="1" hangingPunct="1"/>
            <a:endParaRPr lang="en-US" smtClean="0"/>
          </a:p>
        </p:txBody>
      </p:sp>
      <p:pic>
        <p:nvPicPr>
          <p:cNvPr id="39941" name="Picture 5"/>
          <p:cNvPicPr>
            <a:picLocks noChangeAspect="1" noChangeArrowheads="1"/>
          </p:cNvPicPr>
          <p:nvPr/>
        </p:nvPicPr>
        <p:blipFill>
          <a:blip r:embed="rId2"/>
          <a:srcRect/>
          <a:stretch>
            <a:fillRect/>
          </a:stretch>
        </p:blipFill>
        <p:spPr bwMode="auto">
          <a:xfrm>
            <a:off x="754063" y="2728913"/>
            <a:ext cx="3911600" cy="335915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pPr>
              <a:defRPr/>
            </a:pPr>
            <a:fld id="{FE6F101A-2EBE-41C3-B67D-A89E33C701FB}" type="slidenum">
              <a:rPr lang="en-GB"/>
              <a:pPr>
                <a:defRPr/>
              </a:pPr>
              <a:t>13</a:t>
            </a:fld>
            <a:endParaRPr lang="en-GB" dirty="0"/>
          </a:p>
        </p:txBody>
      </p:sp>
      <p:sp>
        <p:nvSpPr>
          <p:cNvPr id="86018" name="Rectangle 2"/>
          <p:cNvSpPr>
            <a:spLocks noGrp="1"/>
          </p:cNvSpPr>
          <p:nvPr>
            <p:ph type="title" idx="4294967295"/>
          </p:nvPr>
        </p:nvSpPr>
        <p:spPr/>
        <p:txBody>
          <a:bodyPr/>
          <a:lstStyle/>
          <a:p>
            <a:r>
              <a:rPr lang="en-US" smtClean="0"/>
              <a:t>Tenants</a:t>
            </a:r>
          </a:p>
        </p:txBody>
      </p:sp>
      <p:sp>
        <p:nvSpPr>
          <p:cNvPr id="86019" name="Rectangle 3"/>
          <p:cNvSpPr>
            <a:spLocks noGrp="1"/>
          </p:cNvSpPr>
          <p:nvPr>
            <p:ph type="body" idx="4294967295"/>
          </p:nvPr>
        </p:nvSpPr>
        <p:spPr/>
        <p:txBody>
          <a:bodyPr/>
          <a:lstStyle/>
          <a:p>
            <a:r>
              <a:rPr lang="en-US" smtClean="0"/>
              <a:t>A tenant represents the set of services, applications, data, and configuration state available to a customer</a:t>
            </a:r>
          </a:p>
          <a:p>
            <a:r>
              <a:rPr lang="en-US" smtClean="0"/>
              <a:t>Users are associated with a tenant via at least one configured identity provider</a:t>
            </a:r>
          </a:p>
          <a:p>
            <a:r>
              <a:rPr lang="en-US" smtClean="0"/>
              <a:t>A user's access to resources is managed via the assignment of roles</a:t>
            </a:r>
          </a:p>
          <a:p>
            <a:pPr marL="742950" lvl="1" indent="-285750"/>
            <a:r>
              <a:rPr lang="en-US" smtClean="0"/>
              <a:t>The role defines have permissions for the stream (ex: read, write, delete)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pPr>
              <a:defRPr/>
            </a:pPr>
            <a:fld id="{6445CA82-68E8-4DDC-9FC3-90C3F8658C4F}" type="slidenum">
              <a:rPr lang="en-GB"/>
              <a:pPr>
                <a:defRPr/>
              </a:pPr>
              <a:t>14</a:t>
            </a:fld>
            <a:endParaRPr lang="en-GB" dirty="0"/>
          </a:p>
        </p:txBody>
      </p:sp>
      <p:sp>
        <p:nvSpPr>
          <p:cNvPr id="87042" name="Rectangle 2"/>
          <p:cNvSpPr>
            <a:spLocks noGrp="1"/>
          </p:cNvSpPr>
          <p:nvPr>
            <p:ph type="title" idx="4294967295"/>
          </p:nvPr>
        </p:nvSpPr>
        <p:spPr/>
        <p:txBody>
          <a:bodyPr/>
          <a:lstStyle/>
          <a:p>
            <a:r>
              <a:rPr lang="en-US" smtClean="0"/>
              <a:t>Namespaces</a:t>
            </a:r>
          </a:p>
        </p:txBody>
      </p:sp>
      <p:sp>
        <p:nvSpPr>
          <p:cNvPr id="87043" name="Rectangle 3"/>
          <p:cNvSpPr>
            <a:spLocks noGrp="1"/>
          </p:cNvSpPr>
          <p:nvPr>
            <p:ph type="body" idx="4294967295"/>
          </p:nvPr>
        </p:nvSpPr>
        <p:spPr>
          <a:xfrm>
            <a:off x="609600" y="1433513"/>
            <a:ext cx="10972800" cy="4629150"/>
          </a:xfrm>
        </p:spPr>
        <p:txBody>
          <a:bodyPr/>
          <a:lstStyle/>
          <a:p>
            <a:pPr>
              <a:lnSpc>
                <a:spcPct val="90000"/>
              </a:lnSpc>
            </a:pPr>
            <a:r>
              <a:rPr lang="en-US" smtClean="0"/>
              <a:t>A namespace is a logical unit of organization for data within a tenant</a:t>
            </a:r>
          </a:p>
          <a:p>
            <a:pPr marL="742950" lvl="1" indent="-285750">
              <a:lnSpc>
                <a:spcPct val="90000"/>
              </a:lnSpc>
            </a:pPr>
            <a:r>
              <a:rPr lang="en-US" smtClean="0"/>
              <a:t>It is a collection of types, streams, and stream views</a:t>
            </a:r>
          </a:p>
          <a:p>
            <a:pPr marL="742950" lvl="1" indent="-285750">
              <a:lnSpc>
                <a:spcPct val="90000"/>
              </a:lnSpc>
            </a:pPr>
            <a:r>
              <a:rPr lang="en-US" smtClean="0"/>
              <a:t>When you create a stream, you assign it to a namespace</a:t>
            </a:r>
          </a:p>
          <a:p>
            <a:pPr marL="742950" lvl="1" indent="-285750">
              <a:lnSpc>
                <a:spcPct val="90000"/>
              </a:lnSpc>
            </a:pPr>
            <a:r>
              <a:rPr lang="en-US" smtClean="0"/>
              <a:t>Before you can add data to a given tenant, you must create a namespace </a:t>
            </a:r>
          </a:p>
          <a:p>
            <a:pPr marL="742950" lvl="1" indent="-285750">
              <a:lnSpc>
                <a:spcPct val="90000"/>
              </a:lnSpc>
            </a:pPr>
            <a:r>
              <a:rPr lang="en-US" smtClean="0"/>
              <a:t>Namespaces must have an identifier</a:t>
            </a:r>
          </a:p>
          <a:p>
            <a:pPr marL="1143000" lvl="2" indent="-228600">
              <a:lnSpc>
                <a:spcPct val="90000"/>
              </a:lnSpc>
            </a:pPr>
            <a:r>
              <a:rPr lang="en-US" smtClean="0"/>
              <a:t>Rules include: </a:t>
            </a:r>
          </a:p>
          <a:p>
            <a:pPr marL="1600200" lvl="3" indent="-228600">
              <a:lnSpc>
                <a:spcPct val="90000"/>
              </a:lnSpc>
            </a:pPr>
            <a:r>
              <a:rPr lang="en-US" smtClean="0"/>
              <a:t>no more than 100 characters</a:t>
            </a:r>
          </a:p>
          <a:p>
            <a:pPr marL="1600200" lvl="3" indent="-228600">
              <a:lnSpc>
                <a:spcPct val="90000"/>
              </a:lnSpc>
            </a:pPr>
            <a:r>
              <a:rPr lang="en-US" smtClean="0"/>
              <a:t>comprised only of alphanumeric characters, underscores, dashes, spaces, and periods</a:t>
            </a:r>
          </a:p>
          <a:p>
            <a:pPr marL="1600200" lvl="3" indent="-228600">
              <a:lnSpc>
                <a:spcPct val="90000"/>
              </a:lnSpc>
            </a:pPr>
            <a:r>
              <a:rPr lang="en-US" smtClean="0"/>
              <a:t>cannot start with two consecutive underscores</a:t>
            </a:r>
          </a:p>
          <a:p>
            <a:pPr marL="1600200" lvl="3" indent="-228600">
              <a:lnSpc>
                <a:spcPct val="90000"/>
              </a:lnSpc>
            </a:pPr>
            <a:r>
              <a:rPr lang="en-US" smtClean="0"/>
              <a:t>cannot start or end with a period</a:t>
            </a:r>
          </a:p>
          <a:p>
            <a:pPr marL="1600200" lvl="3" indent="-228600">
              <a:lnSpc>
                <a:spcPct val="90000"/>
              </a:lnSpc>
            </a:pPr>
            <a:r>
              <a:rPr lang="en-US" smtClean="0"/>
              <a:t>cannot have two consecutive periods</a:t>
            </a:r>
          </a:p>
          <a:p>
            <a:pPr marL="742950" lvl="1" indent="-285750">
              <a:lnSpc>
                <a:spcPct val="90000"/>
              </a:lnSpc>
            </a:pPr>
            <a:r>
              <a:rPr lang="en-US" smtClean="0"/>
              <a:t>Each tenant may contain more than one namespace</a:t>
            </a:r>
          </a:p>
          <a:p>
            <a:pPr marL="1143000" lvl="2" indent="-228600">
              <a:lnSpc>
                <a:spcPct val="90000"/>
              </a:lnSpc>
            </a:pPr>
            <a:r>
              <a:rPr lang="en-US" smtClean="0"/>
              <a:t>Namespace identifiers are unique within an account</a:t>
            </a:r>
          </a:p>
          <a:p>
            <a:pPr marL="742950" lvl="1" indent="-285750">
              <a:lnSpc>
                <a:spcPct val="90000"/>
              </a:lnSpc>
            </a:pPr>
            <a:r>
              <a:rPr lang="en-US" smtClean="0"/>
              <a:t>Each namespace is effectively an instance of SDS, within which you create types and streams, stream views, data views, and metadata.</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pPr>
              <a:defRPr/>
            </a:pPr>
            <a:fld id="{F4E16B61-7F18-48CB-B020-F0B6D98F5EB0}" type="slidenum">
              <a:rPr lang="en-GB"/>
              <a:pPr>
                <a:defRPr/>
              </a:pPr>
              <a:t>15</a:t>
            </a:fld>
            <a:endParaRPr lang="en-GB" dirty="0"/>
          </a:p>
        </p:txBody>
      </p:sp>
      <p:sp>
        <p:nvSpPr>
          <p:cNvPr id="84994" name="Rectangle 2"/>
          <p:cNvSpPr>
            <a:spLocks noGrp="1"/>
          </p:cNvSpPr>
          <p:nvPr>
            <p:ph type="title" idx="4294967295"/>
          </p:nvPr>
        </p:nvSpPr>
        <p:spPr/>
        <p:txBody>
          <a:bodyPr/>
          <a:lstStyle/>
          <a:p>
            <a:pPr eaLnBrk="1" hangingPunct="1"/>
            <a:r>
              <a:rPr lang="en-US" smtClean="0"/>
              <a:t>Setting Up a Namespace With the OCS Dashboard</a:t>
            </a:r>
          </a:p>
        </p:txBody>
      </p:sp>
      <p:sp>
        <p:nvSpPr>
          <p:cNvPr id="84995" name="Rectangle 3"/>
          <p:cNvSpPr>
            <a:spLocks noGrp="1"/>
          </p:cNvSpPr>
          <p:nvPr>
            <p:ph type="body" idx="4294967295"/>
          </p:nvPr>
        </p:nvSpPr>
        <p:spPr>
          <a:xfrm>
            <a:off x="600075" y="1930400"/>
            <a:ext cx="10972800" cy="4141788"/>
          </a:xfrm>
        </p:spPr>
        <p:txBody>
          <a:bodyPr/>
          <a:lstStyle/>
          <a:p>
            <a:pPr eaLnBrk="1" hangingPunct="1"/>
            <a:r>
              <a:rPr lang="en-US" smtClean="0"/>
              <a:t>https://ocsadminstaging.osipi.com/tenant/[tenant id] /dashboard</a:t>
            </a:r>
          </a:p>
          <a:p>
            <a:pPr lvl="1" eaLnBrk="1" hangingPunct="1"/>
            <a:r>
              <a:rPr lang="en-US" smtClean="0"/>
              <a:t>replace the [tenant id] placeholder with your tenant id</a:t>
            </a:r>
          </a:p>
          <a:p>
            <a:pPr lvl="1" eaLnBrk="1" hangingPunct="1"/>
            <a:r>
              <a:rPr lang="en-US" smtClean="0"/>
              <a:t>add a namespace, if necessary</a:t>
            </a:r>
          </a:p>
          <a:p>
            <a:pPr lvl="1" eaLnBrk="1" hangingPunct="1"/>
            <a:endParaRPr lang="en-US" smtClean="0"/>
          </a:p>
        </p:txBody>
      </p:sp>
      <p:pic>
        <p:nvPicPr>
          <p:cNvPr id="84996" name="Picture 5"/>
          <p:cNvPicPr>
            <a:picLocks noChangeAspect="1" noChangeArrowheads="1"/>
          </p:cNvPicPr>
          <p:nvPr/>
        </p:nvPicPr>
        <p:blipFill>
          <a:blip r:embed="rId2"/>
          <a:srcRect/>
          <a:stretch>
            <a:fillRect/>
          </a:stretch>
        </p:blipFill>
        <p:spPr bwMode="auto">
          <a:xfrm>
            <a:off x="6037263" y="2305050"/>
            <a:ext cx="2981325" cy="2767013"/>
          </a:xfrm>
          <a:prstGeom prst="rect">
            <a:avLst/>
          </a:prstGeom>
          <a:noFill/>
          <a:ln w="9525">
            <a:noFill/>
            <a:miter lim="800000"/>
            <a:headEnd/>
            <a:tailEnd/>
          </a:ln>
        </p:spPr>
      </p:pic>
      <p:pic>
        <p:nvPicPr>
          <p:cNvPr id="84998" name="Picture 6"/>
          <p:cNvPicPr>
            <a:picLocks noChangeAspect="1" noChangeArrowheads="1"/>
          </p:cNvPicPr>
          <p:nvPr/>
        </p:nvPicPr>
        <p:blipFill>
          <a:blip r:embed="rId3"/>
          <a:srcRect/>
          <a:stretch>
            <a:fillRect/>
          </a:stretch>
        </p:blipFill>
        <p:spPr bwMode="auto">
          <a:xfrm>
            <a:off x="206375" y="5205413"/>
            <a:ext cx="10637838" cy="960437"/>
          </a:xfrm>
          <a:prstGeom prst="rect">
            <a:avLst/>
          </a:prstGeom>
          <a:noFill/>
        </p:spPr>
      </p:pic>
      <p:sp>
        <p:nvSpPr>
          <p:cNvPr id="84999" name="Line 7"/>
          <p:cNvSpPr>
            <a:spLocks noChangeShapeType="1"/>
          </p:cNvSpPr>
          <p:nvPr/>
        </p:nvSpPr>
        <p:spPr bwMode="auto">
          <a:xfrm flipH="1">
            <a:off x="3897313" y="3435350"/>
            <a:ext cx="2144712" cy="1922463"/>
          </a:xfrm>
          <a:prstGeom prst="line">
            <a:avLst/>
          </a:prstGeom>
          <a:noFill/>
          <a:ln w="9525">
            <a:solidFill>
              <a:schemeClr val="tx1"/>
            </a:solidFill>
            <a:round/>
            <a:headEnd/>
            <a:tailEnd type="triangle" w="lg" len="lg"/>
          </a:ln>
          <a:effectLst/>
        </p:spPr>
        <p:txBody>
          <a:bodyPr/>
          <a:lstStyle/>
          <a:p>
            <a:endParaRPr lang="en-US"/>
          </a:p>
        </p:txBody>
      </p:sp>
      <p:sp>
        <p:nvSpPr>
          <p:cNvPr id="85000" name="Line 8"/>
          <p:cNvSpPr>
            <a:spLocks noChangeShapeType="1"/>
          </p:cNvSpPr>
          <p:nvPr/>
        </p:nvSpPr>
        <p:spPr bwMode="auto">
          <a:xfrm>
            <a:off x="3127375" y="5392738"/>
            <a:ext cx="3606800" cy="298450"/>
          </a:xfrm>
          <a:prstGeom prst="line">
            <a:avLst/>
          </a:prstGeom>
          <a:noFill/>
          <a:ln w="9525">
            <a:solidFill>
              <a:schemeClr val="tx1"/>
            </a:solidFill>
            <a:round/>
            <a:headEnd/>
            <a:tailEnd type="triangle" w="lg" len="lg"/>
          </a:ln>
          <a:effectLst/>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extLst>
          </p:cNvPr>
          <p:cNvSpPr>
            <a:spLocks noGrp="1"/>
          </p:cNvSpPr>
          <p:nvPr>
            <p:ph type="sldNum" sz="quarter" idx="10"/>
          </p:nvPr>
        </p:nvSpPr>
        <p:spPr/>
        <p:txBody>
          <a:bodyPr/>
          <a:lstStyle/>
          <a:p>
            <a:pPr>
              <a:defRPr/>
            </a:pPr>
            <a:fld id="{B579180E-6D20-48DC-9E69-DB565781214A}" type="slidenum">
              <a:rPr lang="en-GB"/>
              <a:pPr>
                <a:defRPr/>
              </a:pPr>
              <a:t>16</a:t>
            </a:fld>
            <a:endParaRPr lang="en-GB" dirty="0"/>
          </a:p>
        </p:txBody>
      </p:sp>
      <p:sp>
        <p:nvSpPr>
          <p:cNvPr id="88066" name="Rectangle 2"/>
          <p:cNvSpPr>
            <a:spLocks noGrp="1"/>
          </p:cNvSpPr>
          <p:nvPr>
            <p:ph type="title"/>
          </p:nvPr>
        </p:nvSpPr>
        <p:spPr/>
        <p:txBody>
          <a:bodyPr/>
          <a:lstStyle/>
          <a:p>
            <a:r>
              <a:rPr lang="en-US" smtClean="0"/>
              <a:t>Create a Namespace for Course Use</a:t>
            </a:r>
          </a:p>
        </p:txBody>
      </p:sp>
      <p:sp>
        <p:nvSpPr>
          <p:cNvPr id="88067" name="AutoShape 3"/>
          <p:cNvSpPr>
            <a:spLocks noChangeAspect="1" noChangeArrowheads="1"/>
          </p:cNvSpPr>
          <p:nvPr>
            <p:ph type="body" idx="1"/>
          </p:nvPr>
        </p:nvSpPr>
        <p:spPr>
          <a:xfrm>
            <a:off x="609600" y="1920875"/>
            <a:ext cx="10972800" cy="981075"/>
          </a:xfrm>
        </p:spPr>
        <p:txBody>
          <a:bodyPr/>
          <a:lstStyle/>
          <a:p>
            <a:r>
              <a:rPr lang="en-US" smtClean="0"/>
              <a:t>To have your code match slides and labs, use SDS_Intro as your namespace</a:t>
            </a:r>
          </a:p>
          <a:p>
            <a:r>
              <a:rPr lang="en-US" smtClean="0"/>
              <a:t>Once created, you can select the active namespace in the upper right of the dashboard page</a:t>
            </a:r>
          </a:p>
        </p:txBody>
      </p:sp>
      <p:pic>
        <p:nvPicPr>
          <p:cNvPr id="88068" name="Picture 4"/>
          <p:cNvPicPr>
            <a:picLocks noChangeAspect="1" noChangeArrowheads="1"/>
          </p:cNvPicPr>
          <p:nvPr/>
        </p:nvPicPr>
        <p:blipFill>
          <a:blip r:embed="rId2"/>
          <a:srcRect/>
          <a:stretch>
            <a:fillRect/>
          </a:stretch>
        </p:blipFill>
        <p:spPr bwMode="auto">
          <a:xfrm>
            <a:off x="674688" y="3194050"/>
            <a:ext cx="2819400" cy="2030413"/>
          </a:xfrm>
          <a:prstGeom prst="rect">
            <a:avLst/>
          </a:prstGeom>
          <a:noFill/>
          <a:ln w="9525">
            <a:noFill/>
            <a:miter lim="800000"/>
            <a:headEnd/>
            <a:tailEnd/>
          </a:ln>
          <a:effectLst/>
        </p:spPr>
      </p:pic>
      <p:pic>
        <p:nvPicPr>
          <p:cNvPr id="88069" name="Picture 5"/>
          <p:cNvPicPr>
            <a:picLocks noChangeAspect="1" noChangeArrowheads="1"/>
          </p:cNvPicPr>
          <p:nvPr/>
        </p:nvPicPr>
        <p:blipFill>
          <a:blip r:embed="rId3"/>
          <a:srcRect/>
          <a:stretch>
            <a:fillRect/>
          </a:stretch>
        </p:blipFill>
        <p:spPr bwMode="auto">
          <a:xfrm>
            <a:off x="6426200" y="2652713"/>
            <a:ext cx="4329113" cy="3184525"/>
          </a:xfrm>
          <a:prstGeom prst="rect">
            <a:avLst/>
          </a:prstGeom>
          <a:noFill/>
        </p:spPr>
      </p:pic>
      <p:sp>
        <p:nvSpPr>
          <p:cNvPr id="88073" name="Line 9"/>
          <p:cNvSpPr>
            <a:spLocks noChangeShapeType="1"/>
          </p:cNvSpPr>
          <p:nvPr/>
        </p:nvSpPr>
        <p:spPr bwMode="auto">
          <a:xfrm flipV="1">
            <a:off x="3187700" y="3571875"/>
            <a:ext cx="2957513" cy="111125"/>
          </a:xfrm>
          <a:prstGeom prst="line">
            <a:avLst/>
          </a:prstGeom>
          <a:noFill/>
          <a:ln w="9525">
            <a:solidFill>
              <a:schemeClr val="tx1"/>
            </a:solidFill>
            <a:round/>
            <a:headEnd/>
            <a:tailEnd type="triangle" w="lg" len="lg"/>
          </a:ln>
          <a:effectLst/>
        </p:spPr>
        <p:txBody>
          <a:bodyPr/>
          <a:lstStyle/>
          <a:p>
            <a:endParaRPr lang="en-US"/>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3945016A-15A3-47B8-B299-36304BB87FC4}" type="slidenum">
              <a:rPr lang="en-GB"/>
              <a:pPr>
                <a:defRPr/>
              </a:pPr>
              <a:t>17</a:t>
            </a:fld>
            <a:endParaRPr lang="en-GB" dirty="0"/>
          </a:p>
        </p:txBody>
      </p:sp>
      <p:sp>
        <p:nvSpPr>
          <p:cNvPr id="43009" name="Rectangle 2"/>
          <p:cNvSpPr>
            <a:spLocks noGrp="1"/>
          </p:cNvSpPr>
          <p:nvPr>
            <p:ph type="title"/>
          </p:nvPr>
        </p:nvSpPr>
        <p:spPr/>
        <p:txBody>
          <a:bodyPr/>
          <a:lstStyle/>
          <a:p>
            <a:r>
              <a:rPr lang="en-US" smtClean="0"/>
              <a:t>Communities (</a:t>
            </a:r>
            <a:r>
              <a:rPr lang="en-US" i="1" smtClean="0"/>
              <a:t>informational only, no action required</a:t>
            </a:r>
            <a:r>
              <a:rPr lang="en-US" smtClean="0"/>
              <a:t>)</a:t>
            </a:r>
          </a:p>
        </p:txBody>
      </p:sp>
      <p:sp>
        <p:nvSpPr>
          <p:cNvPr id="43010" name="Rectangle 3"/>
          <p:cNvSpPr>
            <a:spLocks noGrp="1"/>
          </p:cNvSpPr>
          <p:nvPr>
            <p:ph type="body" idx="1"/>
          </p:nvPr>
        </p:nvSpPr>
        <p:spPr>
          <a:xfrm>
            <a:off x="609600" y="1408113"/>
            <a:ext cx="10972800" cy="4654550"/>
          </a:xfrm>
        </p:spPr>
        <p:txBody>
          <a:bodyPr/>
          <a:lstStyle/>
          <a:p>
            <a:pPr>
              <a:lnSpc>
                <a:spcPct val="90000"/>
              </a:lnSpc>
            </a:pPr>
            <a:r>
              <a:rPr lang="en-US" sz="1600" smtClean="0"/>
              <a:t>OCS Communities allows industrial companies to share their operational data with external business partners, service providers, and analytics providers.</a:t>
            </a:r>
          </a:p>
          <a:p>
            <a:pPr>
              <a:lnSpc>
                <a:spcPct val="90000"/>
              </a:lnSpc>
            </a:pPr>
            <a:r>
              <a:rPr lang="en-US" sz="1600" smtClean="0"/>
              <a:t>OCS tenants  can perform the following actions with Communities:</a:t>
            </a:r>
          </a:p>
          <a:p>
            <a:pPr>
              <a:lnSpc>
                <a:spcPct val="90000"/>
              </a:lnSpc>
            </a:pPr>
            <a:r>
              <a:rPr lang="en-US" sz="1600" smtClean="0"/>
              <a:t>• Share data with external partners without bringing their users inside the corporate firewall or taking</a:t>
            </a:r>
          </a:p>
          <a:p>
            <a:pPr>
              <a:lnSpc>
                <a:spcPct val="90000"/>
              </a:lnSpc>
            </a:pPr>
            <a:r>
              <a:rPr lang="en-US" sz="1600" smtClean="0"/>
              <a:t>extra security precautions.</a:t>
            </a:r>
          </a:p>
          <a:p>
            <a:pPr>
              <a:lnSpc>
                <a:spcPct val="90000"/>
              </a:lnSpc>
            </a:pPr>
            <a:r>
              <a:rPr lang="en-US" sz="1600" smtClean="0"/>
              <a:t>• Share data without requiring external users to be onsite.</a:t>
            </a:r>
          </a:p>
          <a:p>
            <a:pPr>
              <a:lnSpc>
                <a:spcPct val="90000"/>
              </a:lnSpc>
            </a:pPr>
            <a:r>
              <a:rPr lang="en-US" sz="1600" smtClean="0"/>
              <a:t>• Share data with external partners who do not have a PI System or other required software.</a:t>
            </a:r>
          </a:p>
          <a:p>
            <a:pPr>
              <a:lnSpc>
                <a:spcPct val="90000"/>
              </a:lnSpc>
            </a:pPr>
            <a:r>
              <a:rPr lang="en-US" sz="1600" smtClean="0"/>
              <a:t>Share data with a partner</a:t>
            </a:r>
          </a:p>
          <a:p>
            <a:pPr>
              <a:lnSpc>
                <a:spcPct val="90000"/>
              </a:lnSpc>
            </a:pPr>
            <a:r>
              <a:rPr lang="en-US" sz="1600" smtClean="0"/>
              <a:t>The process for creating a community consists of:</a:t>
            </a:r>
          </a:p>
          <a:p>
            <a:pPr>
              <a:lnSpc>
                <a:spcPct val="90000"/>
              </a:lnSpc>
            </a:pPr>
            <a:r>
              <a:rPr lang="en-US" sz="1600" smtClean="0"/>
              <a:t>1. Creating a community.</a:t>
            </a:r>
          </a:p>
          <a:p>
            <a:pPr>
              <a:lnSpc>
                <a:spcPct val="90000"/>
              </a:lnSpc>
            </a:pPr>
            <a:r>
              <a:rPr lang="en-US" sz="1600" smtClean="0"/>
              <a:t>2. Invite another OCS tenant to join the community.</a:t>
            </a:r>
          </a:p>
          <a:p>
            <a:pPr>
              <a:lnSpc>
                <a:spcPct val="90000"/>
              </a:lnSpc>
            </a:pPr>
            <a:r>
              <a:rPr lang="en-US" sz="1600" smtClean="0"/>
              <a:t>3. Add users from your own tenant to the community.</a:t>
            </a:r>
          </a:p>
          <a:p>
            <a:pPr>
              <a:lnSpc>
                <a:spcPct val="90000"/>
              </a:lnSpc>
            </a:pPr>
            <a:r>
              <a:rPr lang="en-US" sz="1600" smtClean="0"/>
              <a:t>4. Add clients for programmatic access to the community.</a:t>
            </a:r>
          </a:p>
          <a:p>
            <a:pPr>
              <a:lnSpc>
                <a:spcPct val="90000"/>
              </a:lnSpc>
            </a:pPr>
            <a:r>
              <a:rPr lang="en-US" sz="1600" smtClean="0"/>
              <a:t>5. Share streams with the community.</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90054FDF-E54E-438B-930D-D748B056DE3F}" type="slidenum">
              <a:rPr lang="en-GB"/>
              <a:pPr>
                <a:defRPr/>
              </a:pPr>
              <a:t>18</a:t>
            </a:fld>
            <a:endParaRPr lang="en-GB" dirty="0"/>
          </a:p>
        </p:txBody>
      </p:sp>
      <p:sp>
        <p:nvSpPr>
          <p:cNvPr id="46081" name="Rectangle 2"/>
          <p:cNvSpPr>
            <a:spLocks noGrp="1"/>
          </p:cNvSpPr>
          <p:nvPr>
            <p:ph type="title"/>
          </p:nvPr>
        </p:nvSpPr>
        <p:spPr/>
        <p:txBody>
          <a:bodyPr/>
          <a:lstStyle/>
          <a:p>
            <a:pPr eaLnBrk="1" hangingPunct="1"/>
            <a:r>
              <a:rPr lang="en-US" smtClean="0"/>
              <a:t>Setting up:  Add a Type</a:t>
            </a:r>
            <a:endParaRPr lang="en-US" i="1" smtClean="0"/>
          </a:p>
        </p:txBody>
      </p:sp>
      <p:sp>
        <p:nvSpPr>
          <p:cNvPr id="46082" name="Rectangle 3"/>
          <p:cNvSpPr>
            <a:spLocks noGrp="1"/>
          </p:cNvSpPr>
          <p:nvPr>
            <p:ph type="body" idx="1"/>
          </p:nvPr>
        </p:nvSpPr>
        <p:spPr/>
        <p:txBody>
          <a:bodyPr/>
          <a:lstStyle/>
          <a:p>
            <a:pPr eaLnBrk="1" hangingPunct="1"/>
            <a:r>
              <a:rPr lang="en-US" smtClean="0"/>
              <a:t>1.  Use dropdown on top right to select a namespace</a:t>
            </a:r>
          </a:p>
          <a:p>
            <a:pPr eaLnBrk="1" hangingPunct="1"/>
            <a:r>
              <a:rPr lang="en-US" smtClean="0"/>
              <a:t>2. Click dropdown the left and change to ‘Types’</a:t>
            </a:r>
          </a:p>
          <a:p>
            <a:pPr eaLnBrk="1" hangingPunct="1"/>
            <a:r>
              <a:rPr lang="en-US" smtClean="0"/>
              <a:t>3.  Click the Add Type button on the right</a:t>
            </a:r>
          </a:p>
        </p:txBody>
      </p:sp>
      <p:pic>
        <p:nvPicPr>
          <p:cNvPr id="46083" name="Picture 8"/>
          <p:cNvPicPr>
            <a:picLocks noChangeAspect="1" noChangeArrowheads="1"/>
          </p:cNvPicPr>
          <p:nvPr/>
        </p:nvPicPr>
        <p:blipFill>
          <a:blip r:embed="rId2"/>
          <a:srcRect/>
          <a:stretch>
            <a:fillRect/>
          </a:stretch>
        </p:blipFill>
        <p:spPr bwMode="auto">
          <a:xfrm>
            <a:off x="1946275" y="3405188"/>
            <a:ext cx="8093075" cy="1417637"/>
          </a:xfrm>
          <a:prstGeom prst="rect">
            <a:avLst/>
          </a:prstGeom>
          <a:noFill/>
          <a:ln w="9525">
            <a:noFill/>
            <a:miter lim="800000"/>
            <a:headEnd/>
            <a:tailEnd/>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E5AC2DA3-F6F0-47B9-9831-17C5B182608E}" type="slidenum">
              <a:rPr lang="en-GB"/>
              <a:pPr>
                <a:defRPr/>
              </a:pPr>
              <a:t>19</a:t>
            </a:fld>
            <a:endParaRPr lang="en-GB" dirty="0"/>
          </a:p>
        </p:txBody>
      </p:sp>
      <p:sp>
        <p:nvSpPr>
          <p:cNvPr id="89090" name="Rectangle 2"/>
          <p:cNvSpPr>
            <a:spLocks noGrp="1"/>
          </p:cNvSpPr>
          <p:nvPr>
            <p:ph type="title"/>
          </p:nvPr>
        </p:nvSpPr>
        <p:spPr/>
        <p:txBody>
          <a:bodyPr/>
          <a:lstStyle/>
          <a:p>
            <a:r>
              <a:rPr lang="en-US" smtClean="0"/>
              <a:t>Define a Simple Type Now for Outside Temp in °C</a:t>
            </a:r>
          </a:p>
        </p:txBody>
      </p:sp>
      <p:sp>
        <p:nvSpPr>
          <p:cNvPr id="89091" name="Rectangle 3"/>
          <p:cNvSpPr>
            <a:spLocks noGrp="1"/>
          </p:cNvSpPr>
          <p:nvPr>
            <p:ph type="body" idx="1"/>
          </p:nvPr>
        </p:nvSpPr>
        <p:spPr>
          <a:xfrm>
            <a:off x="609600" y="1920875"/>
            <a:ext cx="5734050" cy="4141788"/>
          </a:xfrm>
        </p:spPr>
        <p:txBody>
          <a:bodyPr/>
          <a:lstStyle/>
          <a:p>
            <a:r>
              <a:rPr lang="en-US" smtClean="0"/>
              <a:t>An </a:t>
            </a:r>
            <a:r>
              <a:rPr lang="en-US" b="1" i="1" smtClean="0"/>
              <a:t>SDS type</a:t>
            </a:r>
            <a:r>
              <a:rPr lang="en-US" smtClean="0"/>
              <a:t> defines the structure of a piece of data or information about an event</a:t>
            </a:r>
          </a:p>
          <a:p>
            <a:pPr lvl="1"/>
            <a:r>
              <a:rPr lang="en-US" smtClean="0"/>
              <a:t>Types can be simple or complex</a:t>
            </a:r>
            <a:endParaRPr lang="en-US" b="1" i="1" smtClean="0"/>
          </a:p>
          <a:p>
            <a:r>
              <a:rPr lang="en-US" b="1" i="1" smtClean="0"/>
              <a:t>Simple types</a:t>
            </a:r>
            <a:r>
              <a:rPr lang="en-US" smtClean="0"/>
              <a:t> might be:</a:t>
            </a:r>
          </a:p>
          <a:p>
            <a:pPr lvl="1"/>
            <a:r>
              <a:rPr lang="en-US" smtClean="0"/>
              <a:t>longitude</a:t>
            </a:r>
          </a:p>
          <a:p>
            <a:pPr lvl="1"/>
            <a:r>
              <a:rPr lang="en-US" smtClean="0"/>
              <a:t>latitude</a:t>
            </a:r>
          </a:p>
          <a:p>
            <a:pPr lvl="1"/>
            <a:r>
              <a:rPr lang="en-US" smtClean="0"/>
              <a:t>heading</a:t>
            </a:r>
          </a:p>
          <a:p>
            <a:pPr lvl="1"/>
            <a:r>
              <a:rPr lang="en-US" smtClean="0"/>
              <a:t>pressure</a:t>
            </a:r>
          </a:p>
          <a:p>
            <a:pPr lvl="1"/>
            <a:r>
              <a:rPr lang="en-US" smtClean="0"/>
              <a:t>temperature</a:t>
            </a:r>
          </a:p>
          <a:p>
            <a:pPr lvl="1"/>
            <a:r>
              <a:rPr lang="en-US" smtClean="0"/>
              <a:t>rainfall</a:t>
            </a:r>
          </a:p>
          <a:p>
            <a:pPr lvl="1"/>
            <a:r>
              <a:rPr lang="en-US" smtClean="0"/>
              <a:t>stepcount</a:t>
            </a:r>
          </a:p>
        </p:txBody>
      </p:sp>
      <p:pic>
        <p:nvPicPr>
          <p:cNvPr id="89092" name="Picture 4"/>
          <p:cNvPicPr>
            <a:picLocks noChangeAspect="1" noChangeArrowheads="1"/>
          </p:cNvPicPr>
          <p:nvPr/>
        </p:nvPicPr>
        <p:blipFill>
          <a:blip r:embed="rId2"/>
          <a:srcRect/>
          <a:stretch>
            <a:fillRect/>
          </a:stretch>
        </p:blipFill>
        <p:spPr bwMode="auto">
          <a:xfrm>
            <a:off x="6499225" y="2290763"/>
            <a:ext cx="5211763" cy="3641725"/>
          </a:xfrm>
          <a:prstGeom prst="rect">
            <a:avLst/>
          </a:prstGeom>
          <a:noFill/>
          <a:ln w="9525">
            <a:noFill/>
            <a:miter lim="800000"/>
            <a:headEnd/>
            <a:tailEnd type="none" w="lg" len="lg"/>
          </a:ln>
          <a:effectLst/>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21"/>
          </p:nvPr>
        </p:nvSpPr>
        <p:spPr/>
        <p:txBody>
          <a:bodyPr/>
          <a:lstStyle/>
          <a:p>
            <a:pPr>
              <a:defRPr/>
            </a:pPr>
            <a:fld id="{AF84988D-70F5-4797-8620-A2C0117B997B}" type="slidenum">
              <a:rPr lang="en-GB"/>
              <a:pPr>
                <a:defRPr/>
              </a:pPr>
              <a:t>2</a:t>
            </a:fld>
            <a:endParaRPr lang="en-GB" dirty="0"/>
          </a:p>
        </p:txBody>
      </p:sp>
      <p:sp>
        <p:nvSpPr>
          <p:cNvPr id="29697" name="Title 2"/>
          <p:cNvSpPr>
            <a:spLocks noGrp="1"/>
          </p:cNvSpPr>
          <p:nvPr>
            <p:ph type="title"/>
          </p:nvPr>
        </p:nvSpPr>
        <p:spPr/>
        <p:txBody>
          <a:bodyPr/>
          <a:lstStyle/>
          <a:p>
            <a:pPr eaLnBrk="1" hangingPunct="1"/>
            <a:r>
              <a:rPr lang="en-US" smtClean="0"/>
              <a:t>Working with the SDS API</a:t>
            </a:r>
          </a:p>
        </p:txBody>
      </p:sp>
      <p:sp>
        <p:nvSpPr>
          <p:cNvPr id="29698" name="Content Placeholder 3"/>
          <p:cNvSpPr>
            <a:spLocks noGrp="1"/>
          </p:cNvSpPr>
          <p:nvPr>
            <p:ph sz="quarter" idx="20"/>
          </p:nvPr>
        </p:nvSpPr>
        <p:spPr>
          <a:xfrm>
            <a:off x="609600" y="1920875"/>
            <a:ext cx="10972800" cy="4141788"/>
          </a:xfrm>
        </p:spPr>
        <p:txBody>
          <a:bodyPr/>
          <a:lstStyle/>
          <a:p>
            <a:pPr eaLnBrk="1" hangingPunct="1"/>
            <a:r>
              <a:rPr lang="en-US" sz="2000" smtClean="0"/>
              <a:t>This course is a 4 hour introduction to the OCS Sequential Data Store (SDS) API. SDS is an API that provides a Database as a Service (DBaaS).  </a:t>
            </a:r>
          </a:p>
          <a:p>
            <a:pPr eaLnBrk="1" hangingPunct="1"/>
            <a:r>
              <a:rPr lang="en-US" sz="2000" smtClean="0"/>
              <a:t>Some of our more practical goals include examining data ingress and egress scenarios using the SDS API.</a:t>
            </a:r>
          </a:p>
          <a:p>
            <a:pPr eaLnBrk="1" hangingPunct="1"/>
            <a:r>
              <a:rPr lang="en-US" sz="2000" smtClean="0"/>
              <a:t>Clients using SDS will utilize the API to collect and analyze data to make better business decisions.</a:t>
            </a:r>
          </a:p>
        </p:txBody>
      </p:sp>
      <p:sp>
        <p:nvSpPr>
          <p:cNvPr id="6" name="Footer Placeholder 5">
            <a:extLst>
              <a:ext uri="{FF2B5EF4-FFF2-40B4-BE49-F238E27FC236}"/>
            </a:extLst>
          </p:cNvPr>
          <p:cNvSpPr>
            <a:spLocks noGrp="1"/>
          </p:cNvSpPr>
          <p:nvPr>
            <p:ph type="ftr" sz="quarter" idx="22"/>
          </p:nvPr>
        </p:nvSpPr>
        <p:spPr/>
        <p:txBody>
          <a:bodyPr rtlCol="0"/>
          <a:lstStyle/>
          <a:p>
            <a:pPr fontAlgn="auto">
              <a:spcBef>
                <a:spcPts val="0"/>
              </a:spcBef>
              <a:spcAft>
                <a:spcPts val="0"/>
              </a:spcAft>
              <a:defRPr/>
            </a:pPr>
            <a:r>
              <a:rPr lang="en-US">
                <a:solidFill>
                  <a:schemeClr val="bg1">
                    <a:lumMod val="50000"/>
                  </a:schemeClr>
                </a:solidFill>
                <a:latin typeface="+mn-lt"/>
                <a:cs typeface="+mn-cs"/>
              </a:rPr>
              <a:t>For Internal Use Only. ©2021 AVEVA Group plc and its subsidiaries. All rights reserved.</a:t>
            </a:r>
            <a:endParaRPr lang="en-GB">
              <a:solidFill>
                <a:schemeClr val="bg1">
                  <a:lumMod val="50000"/>
                </a:schemeClr>
              </a:solidFill>
              <a:latin typeface="+mn-lt"/>
              <a:cs typeface="+mn-cs"/>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C0A28B96-2855-4AFF-9AD4-FC8F88155317}" type="slidenum">
              <a:rPr lang="en-GB"/>
              <a:pPr>
                <a:defRPr/>
              </a:pPr>
              <a:t>20</a:t>
            </a:fld>
            <a:endParaRPr lang="en-GB" dirty="0"/>
          </a:p>
        </p:txBody>
      </p:sp>
      <p:sp>
        <p:nvSpPr>
          <p:cNvPr id="47105" name="Rectangle 2"/>
          <p:cNvSpPr>
            <a:spLocks noGrp="1"/>
          </p:cNvSpPr>
          <p:nvPr>
            <p:ph type="title"/>
          </p:nvPr>
        </p:nvSpPr>
        <p:spPr/>
        <p:txBody>
          <a:bodyPr/>
          <a:lstStyle/>
          <a:p>
            <a:pPr eaLnBrk="1" hangingPunct="1"/>
            <a:r>
              <a:rPr lang="en-US" smtClean="0"/>
              <a:t>Define a Complex Type</a:t>
            </a:r>
          </a:p>
        </p:txBody>
      </p:sp>
      <p:sp>
        <p:nvSpPr>
          <p:cNvPr id="47106" name="Rectangle 5"/>
          <p:cNvSpPr>
            <a:spLocks noChangeArrowheads="1"/>
          </p:cNvSpPr>
          <p:nvPr/>
        </p:nvSpPr>
        <p:spPr bwMode="auto">
          <a:xfrm>
            <a:off x="573088" y="1487488"/>
            <a:ext cx="2862262" cy="2835275"/>
          </a:xfrm>
          <a:prstGeom prst="rect">
            <a:avLst/>
          </a:prstGeom>
          <a:solidFill>
            <a:schemeClr val="bg1"/>
          </a:solidFill>
          <a:ln w="9525">
            <a:solidFill>
              <a:schemeClr val="tx1"/>
            </a:solidFill>
            <a:miter lim="800000"/>
            <a:headEnd/>
            <a:tailEnd/>
          </a:ln>
        </p:spPr>
        <p:txBody>
          <a:bodyPr wrap="none" anchor="ctr"/>
          <a:lstStyle/>
          <a:p>
            <a:pPr marL="342900" indent="-342900" defTabSz="914400">
              <a:lnSpc>
                <a:spcPct val="175000"/>
              </a:lnSpc>
              <a:buFontTx/>
              <a:buAutoNum type="arabicPeriod"/>
            </a:pPr>
            <a:r>
              <a:rPr lang="en-US" sz="2000"/>
              <a:t>add name/metadata</a:t>
            </a:r>
          </a:p>
          <a:p>
            <a:pPr marL="342900" indent="-342900" defTabSz="914400">
              <a:lnSpc>
                <a:spcPct val="175000"/>
              </a:lnSpc>
              <a:buFontTx/>
              <a:buAutoNum type="arabicPeriod"/>
            </a:pPr>
            <a:r>
              <a:rPr lang="en-US" sz="2000"/>
              <a:t>Add type properties</a:t>
            </a:r>
          </a:p>
          <a:p>
            <a:pPr marL="342900" indent="-342900" defTabSz="914400">
              <a:lnSpc>
                <a:spcPct val="175000"/>
              </a:lnSpc>
              <a:buFontTx/>
              <a:buAutoNum type="arabicPeriod"/>
            </a:pPr>
            <a:r>
              <a:rPr lang="en-US" sz="2000"/>
              <a:t>add property details</a:t>
            </a:r>
          </a:p>
          <a:p>
            <a:pPr marL="342900" indent="-342900" defTabSz="914400">
              <a:lnSpc>
                <a:spcPct val="175000"/>
              </a:lnSpc>
              <a:buFontTx/>
              <a:buAutoNum type="arabicPeriod"/>
            </a:pPr>
            <a:r>
              <a:rPr lang="en-US" sz="2000"/>
              <a:t>Save</a:t>
            </a:r>
          </a:p>
        </p:txBody>
      </p:sp>
      <p:pic>
        <p:nvPicPr>
          <p:cNvPr id="47107" name="Picture 6"/>
          <p:cNvPicPr>
            <a:picLocks noChangeAspect="1" noChangeArrowheads="1"/>
          </p:cNvPicPr>
          <p:nvPr/>
        </p:nvPicPr>
        <p:blipFill>
          <a:blip r:embed="rId2"/>
          <a:srcRect/>
          <a:stretch>
            <a:fillRect/>
          </a:stretch>
        </p:blipFill>
        <p:spPr bwMode="auto">
          <a:xfrm>
            <a:off x="4830763" y="608013"/>
            <a:ext cx="5981700" cy="5592762"/>
          </a:xfrm>
          <a:prstGeom prst="rect">
            <a:avLst/>
          </a:prstGeom>
          <a:noFill/>
          <a:ln w="9525">
            <a:noFill/>
            <a:miter lim="800000"/>
            <a:headEnd/>
            <a:tailEnd/>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CE9279AA-8EC1-4308-9411-116AAFADC1BF}" type="slidenum">
              <a:rPr lang="en-GB"/>
              <a:pPr>
                <a:defRPr/>
              </a:pPr>
              <a:t>21</a:t>
            </a:fld>
            <a:endParaRPr lang="en-GB" dirty="0"/>
          </a:p>
        </p:txBody>
      </p:sp>
      <p:sp>
        <p:nvSpPr>
          <p:cNvPr id="48129" name="Rectangle 2"/>
          <p:cNvSpPr>
            <a:spLocks noGrp="1"/>
          </p:cNvSpPr>
          <p:nvPr>
            <p:ph type="title"/>
          </p:nvPr>
        </p:nvSpPr>
        <p:spPr/>
        <p:txBody>
          <a:bodyPr/>
          <a:lstStyle/>
          <a:p>
            <a:pPr eaLnBrk="1" hangingPunct="1"/>
            <a:r>
              <a:rPr lang="en-US" smtClean="0"/>
              <a:t>Type Details</a:t>
            </a:r>
          </a:p>
        </p:txBody>
      </p:sp>
      <p:sp>
        <p:nvSpPr>
          <p:cNvPr id="48130" name="Rectangle 3"/>
          <p:cNvSpPr>
            <a:spLocks noGrp="1"/>
          </p:cNvSpPr>
          <p:nvPr>
            <p:ph type="body" idx="1"/>
          </p:nvPr>
        </p:nvSpPr>
        <p:spPr>
          <a:xfrm>
            <a:off x="609600" y="1306513"/>
            <a:ext cx="10972800" cy="4756150"/>
          </a:xfrm>
        </p:spPr>
        <p:txBody>
          <a:bodyPr/>
          <a:lstStyle/>
          <a:p>
            <a:pPr eaLnBrk="1" hangingPunct="1">
              <a:lnSpc>
                <a:spcPct val="80000"/>
              </a:lnSpc>
            </a:pPr>
            <a:r>
              <a:rPr lang="en-US" sz="1600" smtClean="0"/>
              <a:t>Key (checkbox)</a:t>
            </a:r>
          </a:p>
          <a:p>
            <a:pPr lvl="1" eaLnBrk="1" hangingPunct="1">
              <a:lnSpc>
                <a:spcPct val="80000"/>
              </a:lnSpc>
            </a:pPr>
            <a:r>
              <a:rPr lang="en-US" sz="1400" smtClean="0"/>
              <a:t>An SDS type must have at least 1 property marked as key</a:t>
            </a:r>
          </a:p>
          <a:p>
            <a:pPr lvl="1" eaLnBrk="1" hangingPunct="1">
              <a:lnSpc>
                <a:spcPct val="80000"/>
              </a:lnSpc>
            </a:pPr>
            <a:r>
              <a:rPr lang="en-US" sz="1400" smtClean="0"/>
              <a:t>this makes it an index property</a:t>
            </a:r>
          </a:p>
          <a:p>
            <a:pPr lvl="1" eaLnBrk="1" hangingPunct="1">
              <a:lnSpc>
                <a:spcPct val="80000"/>
              </a:lnSpc>
            </a:pPr>
            <a:r>
              <a:rPr lang="en-US" sz="1400" smtClean="0"/>
              <a:t>indexes may be single or composite</a:t>
            </a:r>
          </a:p>
          <a:p>
            <a:pPr eaLnBrk="1" hangingPunct="1">
              <a:lnSpc>
                <a:spcPct val="80000"/>
              </a:lnSpc>
            </a:pPr>
            <a:r>
              <a:rPr lang="en-US" sz="1600" smtClean="0"/>
              <a:t>Id</a:t>
            </a:r>
          </a:p>
          <a:p>
            <a:pPr lvl="1" eaLnBrk="1" hangingPunct="1">
              <a:lnSpc>
                <a:spcPct val="80000"/>
              </a:lnSpc>
            </a:pPr>
            <a:r>
              <a:rPr lang="en-US" sz="1400" smtClean="0"/>
              <a:t>unique string identifier</a:t>
            </a:r>
          </a:p>
          <a:p>
            <a:pPr eaLnBrk="1" hangingPunct="1">
              <a:lnSpc>
                <a:spcPct val="80000"/>
              </a:lnSpc>
            </a:pPr>
            <a:r>
              <a:rPr lang="en-US" sz="1600" smtClean="0"/>
              <a:t>Name</a:t>
            </a:r>
          </a:p>
          <a:p>
            <a:pPr lvl="1" eaLnBrk="1" hangingPunct="1">
              <a:lnSpc>
                <a:spcPct val="80000"/>
              </a:lnSpc>
            </a:pPr>
            <a:r>
              <a:rPr lang="en-US" sz="1400" smtClean="0"/>
              <a:t>friendly name (default value is same as Id)</a:t>
            </a:r>
          </a:p>
          <a:p>
            <a:pPr eaLnBrk="1" hangingPunct="1">
              <a:lnSpc>
                <a:spcPct val="80000"/>
              </a:lnSpc>
            </a:pPr>
            <a:r>
              <a:rPr lang="en-US" sz="1600" smtClean="0"/>
              <a:t>Type</a:t>
            </a:r>
          </a:p>
          <a:p>
            <a:pPr lvl="1" eaLnBrk="1" hangingPunct="1">
              <a:lnSpc>
                <a:spcPct val="80000"/>
              </a:lnSpc>
            </a:pPr>
            <a:r>
              <a:rPr lang="en-US" sz="1400" smtClean="0"/>
              <a:t>system atomic types or pre-defined tenant types</a:t>
            </a:r>
          </a:p>
          <a:p>
            <a:pPr eaLnBrk="1" hangingPunct="1">
              <a:lnSpc>
                <a:spcPct val="80000"/>
              </a:lnSpc>
            </a:pPr>
            <a:r>
              <a:rPr lang="en-US" sz="1600" smtClean="0"/>
              <a:t>UOM (Unit of Measure)</a:t>
            </a:r>
          </a:p>
          <a:p>
            <a:pPr lvl="1" eaLnBrk="1" hangingPunct="1">
              <a:lnSpc>
                <a:spcPct val="80000"/>
              </a:lnSpc>
            </a:pPr>
            <a:r>
              <a:rPr lang="en-US" sz="1400" smtClean="0"/>
              <a:t>read-only metadata designation</a:t>
            </a:r>
          </a:p>
          <a:p>
            <a:pPr lvl="1" eaLnBrk="1" hangingPunct="1">
              <a:lnSpc>
                <a:spcPct val="80000"/>
              </a:lnSpc>
            </a:pPr>
            <a:r>
              <a:rPr lang="en-US" sz="1400" smtClean="0"/>
              <a:t>for example:  pressure might be:</a:t>
            </a:r>
          </a:p>
          <a:p>
            <a:pPr lvl="2" eaLnBrk="1" hangingPunct="1">
              <a:lnSpc>
                <a:spcPct val="80000"/>
              </a:lnSpc>
            </a:pPr>
            <a:r>
              <a:rPr lang="en-US" sz="1200" smtClean="0"/>
              <a:t> Int-32 with a uom of millibars</a:t>
            </a:r>
          </a:p>
          <a:p>
            <a:pPr lvl="2" eaLnBrk="1" hangingPunct="1">
              <a:lnSpc>
                <a:spcPct val="80000"/>
              </a:lnSpc>
            </a:pPr>
            <a:r>
              <a:rPr lang="en-US" sz="1200" smtClean="0"/>
              <a:t>double with a uom of psi</a:t>
            </a:r>
          </a:p>
          <a:p>
            <a:pPr lvl="2" eaLnBrk="1" hangingPunct="1">
              <a:lnSpc>
                <a:spcPct val="80000"/>
              </a:lnSpc>
            </a:pPr>
            <a:r>
              <a:rPr lang="en-US" sz="1200" smtClean="0"/>
              <a:t>double with a uom of hectopascals</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E21F8A14-F4D7-494B-A3AF-4D5126F65EBD}" type="slidenum">
              <a:rPr lang="en-GB"/>
              <a:pPr>
                <a:defRPr/>
              </a:pPr>
              <a:t>22</a:t>
            </a:fld>
            <a:endParaRPr lang="en-GB" dirty="0"/>
          </a:p>
        </p:txBody>
      </p:sp>
      <p:sp>
        <p:nvSpPr>
          <p:cNvPr id="49153" name="Rectangle 2"/>
          <p:cNvSpPr>
            <a:spLocks noGrp="1"/>
          </p:cNvSpPr>
          <p:nvPr>
            <p:ph type="title"/>
          </p:nvPr>
        </p:nvSpPr>
        <p:spPr/>
        <p:txBody>
          <a:bodyPr/>
          <a:lstStyle/>
          <a:p>
            <a:pPr eaLnBrk="1" hangingPunct="1"/>
            <a:r>
              <a:rPr lang="en-US" smtClean="0"/>
              <a:t>Type Id Details</a:t>
            </a:r>
          </a:p>
        </p:txBody>
      </p:sp>
      <p:sp>
        <p:nvSpPr>
          <p:cNvPr id="49154" name="Rectangle 3"/>
          <p:cNvSpPr>
            <a:spLocks noGrp="1"/>
          </p:cNvSpPr>
          <p:nvPr>
            <p:ph type="body" idx="1"/>
          </p:nvPr>
        </p:nvSpPr>
        <p:spPr/>
        <p:txBody>
          <a:bodyPr/>
          <a:lstStyle/>
          <a:p>
            <a:pPr eaLnBrk="1" hangingPunct="1"/>
            <a:r>
              <a:rPr lang="en-US" smtClean="0"/>
              <a:t>1. Is not case sensitive</a:t>
            </a:r>
          </a:p>
          <a:p>
            <a:pPr eaLnBrk="1" hangingPunct="1"/>
            <a:r>
              <a:rPr lang="en-US" smtClean="0"/>
              <a:t>2. Cannot just be whitespace</a:t>
            </a:r>
          </a:p>
          <a:p>
            <a:pPr eaLnBrk="1" hangingPunct="1"/>
            <a:r>
              <a:rPr lang="en-US" smtClean="0"/>
              <a:t>3. Cannot contain leading or trailing whitespace</a:t>
            </a:r>
          </a:p>
          <a:p>
            <a:pPr lvl="1" eaLnBrk="1" hangingPunct="1"/>
            <a:r>
              <a:rPr lang="en-US" smtClean="0"/>
              <a:t>leading/trailing spaces cause difficult-to-diagnose errors</a:t>
            </a:r>
          </a:p>
          <a:p>
            <a:pPr eaLnBrk="1" hangingPunct="1"/>
            <a:r>
              <a:rPr lang="en-US" smtClean="0"/>
              <a:t>4. Cannot contain forward slash ("/")</a:t>
            </a:r>
          </a:p>
          <a:p>
            <a:pPr eaLnBrk="1" hangingPunct="1"/>
            <a:r>
              <a:rPr lang="en-US" smtClean="0"/>
              <a:t>5. Can contain a maximum of 100 characters</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D8B0DBBA-9825-4B76-8D78-BD2B75A12655}" type="slidenum">
              <a:rPr lang="en-GB"/>
              <a:pPr>
                <a:defRPr/>
              </a:pPr>
              <a:t>23</a:t>
            </a:fld>
            <a:endParaRPr lang="en-GB" dirty="0"/>
          </a:p>
        </p:txBody>
      </p:sp>
      <p:sp>
        <p:nvSpPr>
          <p:cNvPr id="50177" name="Rectangle 2"/>
          <p:cNvSpPr>
            <a:spLocks noGrp="1"/>
          </p:cNvSpPr>
          <p:nvPr>
            <p:ph type="title"/>
          </p:nvPr>
        </p:nvSpPr>
        <p:spPr/>
        <p:txBody>
          <a:bodyPr/>
          <a:lstStyle/>
          <a:p>
            <a:pPr eaLnBrk="1" hangingPunct="1"/>
            <a:r>
              <a:rPr lang="en-US" smtClean="0"/>
              <a:t>Example:  Grazing Livestock</a:t>
            </a:r>
          </a:p>
        </p:txBody>
      </p:sp>
      <p:sp>
        <p:nvSpPr>
          <p:cNvPr id="50178" name="Rectangle 3"/>
          <p:cNvSpPr>
            <a:spLocks noGrp="1"/>
          </p:cNvSpPr>
          <p:nvPr>
            <p:ph type="body" idx="1"/>
          </p:nvPr>
        </p:nvSpPr>
        <p:spPr/>
        <p:txBody>
          <a:bodyPr/>
          <a:lstStyle/>
          <a:p>
            <a:pPr eaLnBrk="1" hangingPunct="1"/>
            <a:r>
              <a:rPr lang="en-US" smtClean="0"/>
              <a:t>Once created, types are read-only</a:t>
            </a:r>
          </a:p>
          <a:p>
            <a:pPr eaLnBrk="1" hangingPunct="1"/>
            <a:r>
              <a:rPr lang="en-US" smtClean="0"/>
              <a:t>At the present time, to edit, you must delete</a:t>
            </a:r>
            <a:br>
              <a:rPr lang="en-US" smtClean="0"/>
            </a:br>
            <a:r>
              <a:rPr lang="en-US" smtClean="0"/>
              <a:t>then re-define the type</a:t>
            </a:r>
          </a:p>
        </p:txBody>
      </p:sp>
      <p:pic>
        <p:nvPicPr>
          <p:cNvPr id="50179" name="Picture 4"/>
          <p:cNvPicPr>
            <a:picLocks noChangeAspect="1" noChangeArrowheads="1"/>
          </p:cNvPicPr>
          <p:nvPr/>
        </p:nvPicPr>
        <p:blipFill>
          <a:blip r:embed="rId2"/>
          <a:srcRect/>
          <a:stretch>
            <a:fillRect/>
          </a:stretch>
        </p:blipFill>
        <p:spPr bwMode="auto">
          <a:xfrm>
            <a:off x="5975350" y="2116138"/>
            <a:ext cx="5097463" cy="4030662"/>
          </a:xfrm>
          <a:prstGeom prst="rect">
            <a:avLst/>
          </a:prstGeom>
          <a:noFill/>
          <a:ln w="9525">
            <a:noFill/>
            <a:miter lim="800000"/>
            <a:headEnd/>
            <a:tailEnd/>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E03AC537-4F4D-48FF-ABD0-E1B90373BA7C}" type="slidenum">
              <a:rPr lang="en-GB"/>
              <a:pPr>
                <a:defRPr/>
              </a:pPr>
              <a:t>24</a:t>
            </a:fld>
            <a:endParaRPr lang="en-GB" dirty="0"/>
          </a:p>
        </p:txBody>
      </p:sp>
      <p:sp>
        <p:nvSpPr>
          <p:cNvPr id="51201" name="Rectangle 2"/>
          <p:cNvSpPr>
            <a:spLocks noGrp="1"/>
          </p:cNvSpPr>
          <p:nvPr>
            <p:ph type="title"/>
          </p:nvPr>
        </p:nvSpPr>
        <p:spPr/>
        <p:txBody>
          <a:bodyPr/>
          <a:lstStyle/>
          <a:p>
            <a:pPr eaLnBrk="1" hangingPunct="1"/>
            <a:r>
              <a:rPr lang="en-US" smtClean="0"/>
              <a:t>Editing a Type</a:t>
            </a:r>
          </a:p>
        </p:txBody>
      </p:sp>
      <p:sp>
        <p:nvSpPr>
          <p:cNvPr id="51202" name="Rectangle 3"/>
          <p:cNvSpPr>
            <a:spLocks noGrp="1"/>
          </p:cNvSpPr>
          <p:nvPr>
            <p:ph type="body" idx="1"/>
          </p:nvPr>
        </p:nvSpPr>
        <p:spPr/>
        <p:txBody>
          <a:bodyPr/>
          <a:lstStyle/>
          <a:p>
            <a:pPr eaLnBrk="1" hangingPunct="1"/>
            <a:r>
              <a:rPr lang="en-US" smtClean="0"/>
              <a:t>Strictly speaking, this isn’t allowed</a:t>
            </a:r>
          </a:p>
          <a:p>
            <a:pPr eaLnBrk="1" hangingPunct="1"/>
            <a:r>
              <a:rPr lang="en-US" smtClean="0"/>
              <a:t>A type must be deleted, then a new one created with the desired changes</a:t>
            </a:r>
          </a:p>
          <a:p>
            <a:pPr eaLnBrk="1" hangingPunct="1"/>
            <a:r>
              <a:rPr lang="en-US" smtClean="0"/>
              <a:t>Creating a type is reasonably fast programmaticaly or via the daskboard</a:t>
            </a:r>
          </a:p>
          <a:p>
            <a:pPr eaLnBrk="1" hangingPunct="1"/>
            <a:r>
              <a:rPr lang="en-US" smtClean="0"/>
              <a:t> A work-around is to use the API-Console, Postman or simlar tool, as follows:</a:t>
            </a:r>
          </a:p>
          <a:p>
            <a:pPr lvl="1" eaLnBrk="1" hangingPunct="1"/>
            <a:r>
              <a:rPr lang="en-US" smtClean="0"/>
              <a:t> retrieve the type definition (/Namespaces/[namespaceId]/Types/[TypeId])</a:t>
            </a:r>
          </a:p>
          <a:p>
            <a:pPr lvl="1" eaLnBrk="1" hangingPunct="1"/>
            <a:r>
              <a:rPr lang="en-US" smtClean="0"/>
              <a:t>do a GET request using the above URI</a:t>
            </a:r>
          </a:p>
          <a:p>
            <a:pPr lvl="1" eaLnBrk="1" hangingPunct="1"/>
            <a:r>
              <a:rPr lang="en-US" smtClean="0"/>
              <a:t>edit the JSON payload, as desired</a:t>
            </a:r>
          </a:p>
          <a:p>
            <a:pPr lvl="1" eaLnBrk="1" hangingPunct="1"/>
            <a:r>
              <a:rPr lang="en-US" smtClean="0"/>
              <a:t>perform a POST with the modified JSON</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09FBB970-78AD-42E4-BE05-EC530BEBD0C7}" type="slidenum">
              <a:rPr lang="en-GB"/>
              <a:pPr>
                <a:defRPr/>
              </a:pPr>
              <a:t>25</a:t>
            </a:fld>
            <a:endParaRPr lang="en-GB" dirty="0"/>
          </a:p>
        </p:txBody>
      </p:sp>
      <p:sp>
        <p:nvSpPr>
          <p:cNvPr id="52225" name="Rectangle 2"/>
          <p:cNvSpPr>
            <a:spLocks noGrp="1"/>
          </p:cNvSpPr>
          <p:nvPr>
            <p:ph type="title"/>
          </p:nvPr>
        </p:nvSpPr>
        <p:spPr/>
        <p:txBody>
          <a:bodyPr/>
          <a:lstStyle/>
          <a:p>
            <a:pPr eaLnBrk="1" hangingPunct="1"/>
            <a:r>
              <a:rPr lang="en-US" smtClean="0"/>
              <a:t>Exercise:  Create a ClimateType</a:t>
            </a:r>
          </a:p>
        </p:txBody>
      </p:sp>
      <p:sp>
        <p:nvSpPr>
          <p:cNvPr id="52226" name="Rectangle 3"/>
          <p:cNvSpPr>
            <a:spLocks noGrp="1"/>
          </p:cNvSpPr>
          <p:nvPr>
            <p:ph type="body" idx="1"/>
          </p:nvPr>
        </p:nvSpPr>
        <p:spPr>
          <a:xfrm>
            <a:off x="609600" y="1920875"/>
            <a:ext cx="5981700" cy="4141788"/>
          </a:xfrm>
        </p:spPr>
        <p:txBody>
          <a:bodyPr/>
          <a:lstStyle/>
          <a:p>
            <a:pPr eaLnBrk="1" hangingPunct="1"/>
            <a:r>
              <a:rPr lang="en-US" smtClean="0"/>
              <a:t>Composite index consisting of Time and WeatherStationid</a:t>
            </a:r>
            <a:br>
              <a:rPr lang="en-US" smtClean="0"/>
            </a:br>
            <a:r>
              <a:rPr lang="en-US" smtClean="0"/>
              <a:t>(DateTime and Int32, respectively)</a:t>
            </a:r>
          </a:p>
          <a:p>
            <a:pPr eaLnBrk="1" hangingPunct="1"/>
            <a:r>
              <a:rPr lang="en-US" smtClean="0"/>
              <a:t>Temperature is double: °C</a:t>
            </a:r>
          </a:p>
          <a:p>
            <a:pPr eaLnBrk="1" hangingPunct="1"/>
            <a:r>
              <a:rPr lang="en-US" smtClean="0"/>
              <a:t>WindDirection is a 16-point compass direction (string)</a:t>
            </a:r>
            <a:br>
              <a:rPr lang="en-US" smtClean="0"/>
            </a:br>
            <a:r>
              <a:rPr lang="en-US" b="1" smtClean="0"/>
              <a:t>N, NNE, NE, ENE, E, ESE, SE…</a:t>
            </a:r>
            <a:r>
              <a:rPr lang="en-US" smtClean="0"/>
              <a:t> </a:t>
            </a:r>
          </a:p>
          <a:p>
            <a:pPr eaLnBrk="1" hangingPunct="1"/>
            <a:r>
              <a:rPr lang="en-US" smtClean="0"/>
              <a:t>AvgWindSpeed is double: km/s</a:t>
            </a:r>
          </a:p>
          <a:p>
            <a:pPr eaLnBrk="1" hangingPunct="1"/>
            <a:r>
              <a:rPr lang="en-US" smtClean="0"/>
              <a:t>MaxGusts is double: km/s</a:t>
            </a:r>
          </a:p>
          <a:p>
            <a:pPr eaLnBrk="1" hangingPunct="1"/>
            <a:r>
              <a:rPr lang="en-US" smtClean="0"/>
              <a:t>AtmPressure is Int32: millibars</a:t>
            </a:r>
          </a:p>
          <a:p>
            <a:pPr eaLnBrk="1" hangingPunct="1"/>
            <a:r>
              <a:rPr lang="en-US" smtClean="0"/>
              <a:t>Rainfall is Int32: millimeters</a:t>
            </a:r>
          </a:p>
          <a:p>
            <a:pPr eaLnBrk="1" hangingPunct="1"/>
            <a:r>
              <a:rPr lang="en-US" smtClean="0"/>
              <a:t>RelativeHumidity is Int32: Percent</a:t>
            </a:r>
          </a:p>
        </p:txBody>
      </p:sp>
      <p:pic>
        <p:nvPicPr>
          <p:cNvPr id="52227" name="Picture 6"/>
          <p:cNvPicPr>
            <a:picLocks noChangeAspect="1" noChangeArrowheads="1"/>
          </p:cNvPicPr>
          <p:nvPr/>
        </p:nvPicPr>
        <p:blipFill>
          <a:blip r:embed="rId2"/>
          <a:srcRect/>
          <a:stretch>
            <a:fillRect/>
          </a:stretch>
        </p:blipFill>
        <p:spPr bwMode="auto">
          <a:xfrm>
            <a:off x="6796088" y="552450"/>
            <a:ext cx="5249862" cy="5753100"/>
          </a:xfrm>
          <a:prstGeom prst="rect">
            <a:avLst/>
          </a:prstGeom>
          <a:noFill/>
          <a:ln w="9525">
            <a:noFill/>
            <a:miter lim="800000"/>
            <a:headEnd/>
            <a:tailEnd/>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A2B9613A-0B82-4167-A5DB-2A34B71B5660}" type="slidenum">
              <a:rPr lang="en-GB"/>
              <a:pPr>
                <a:defRPr/>
              </a:pPr>
              <a:t>26</a:t>
            </a:fld>
            <a:endParaRPr lang="en-GB" dirty="0"/>
          </a:p>
        </p:txBody>
      </p:sp>
      <p:sp>
        <p:nvSpPr>
          <p:cNvPr id="53249" name="Rectangle 2"/>
          <p:cNvSpPr>
            <a:spLocks noGrp="1"/>
          </p:cNvSpPr>
          <p:nvPr>
            <p:ph type="title"/>
          </p:nvPr>
        </p:nvSpPr>
        <p:spPr>
          <a:xfrm>
            <a:off x="612775" y="585788"/>
            <a:ext cx="5416550" cy="804862"/>
          </a:xfrm>
        </p:spPr>
        <p:txBody>
          <a:bodyPr/>
          <a:lstStyle/>
          <a:p>
            <a:pPr eaLnBrk="1" hangingPunct="1"/>
            <a:r>
              <a:rPr lang="en-US" smtClean="0"/>
              <a:t>Exercise:  </a:t>
            </a:r>
            <a:br>
              <a:rPr lang="en-US" smtClean="0"/>
            </a:br>
            <a:r>
              <a:rPr lang="en-US" smtClean="0"/>
              <a:t>Create a GrazingLocation Type</a:t>
            </a:r>
          </a:p>
        </p:txBody>
      </p:sp>
      <p:sp>
        <p:nvSpPr>
          <p:cNvPr id="53250" name="Rectangle 3"/>
          <p:cNvSpPr>
            <a:spLocks noGrp="1"/>
          </p:cNvSpPr>
          <p:nvPr>
            <p:ph type="body" idx="1"/>
          </p:nvPr>
        </p:nvSpPr>
        <p:spPr>
          <a:xfrm>
            <a:off x="609600" y="1920875"/>
            <a:ext cx="3187700" cy="4141788"/>
          </a:xfrm>
        </p:spPr>
        <p:txBody>
          <a:bodyPr/>
          <a:lstStyle/>
          <a:p>
            <a:pPr eaLnBrk="1" hangingPunct="1"/>
            <a:r>
              <a:rPr lang="en-US" smtClean="0"/>
              <a:t>Create the type, as shown</a:t>
            </a:r>
          </a:p>
          <a:p>
            <a:pPr eaLnBrk="1" hangingPunct="1"/>
            <a:r>
              <a:rPr lang="en-US" smtClean="0"/>
              <a:t>View the types in the dashboard</a:t>
            </a:r>
          </a:p>
          <a:p>
            <a:pPr eaLnBrk="1" hangingPunct="1"/>
            <a:r>
              <a:rPr lang="en-US" smtClean="0"/>
              <a:t>Also, view in API Console</a:t>
            </a:r>
          </a:p>
          <a:p>
            <a:pPr eaLnBrk="1" hangingPunct="1"/>
            <a:r>
              <a:rPr lang="en-US" smtClean="0"/>
              <a:t>/[namespaceId]/types</a:t>
            </a:r>
          </a:p>
          <a:p>
            <a:pPr eaLnBrk="1" hangingPunct="1"/>
            <a:r>
              <a:rPr lang="en-US" smtClean="0"/>
              <a:t>View the detailed type info</a:t>
            </a:r>
            <a:br>
              <a:rPr lang="en-US" smtClean="0"/>
            </a:br>
            <a:r>
              <a:rPr lang="en-US" smtClean="0"/>
              <a:t>as JSON</a:t>
            </a:r>
          </a:p>
        </p:txBody>
      </p:sp>
      <p:pic>
        <p:nvPicPr>
          <p:cNvPr id="53251" name="Picture 5"/>
          <p:cNvPicPr>
            <a:picLocks noChangeAspect="1" noChangeArrowheads="1"/>
          </p:cNvPicPr>
          <p:nvPr/>
        </p:nvPicPr>
        <p:blipFill>
          <a:blip r:embed="rId2"/>
          <a:srcRect/>
          <a:stretch>
            <a:fillRect/>
          </a:stretch>
        </p:blipFill>
        <p:spPr bwMode="auto">
          <a:xfrm>
            <a:off x="6053138" y="728663"/>
            <a:ext cx="5981700" cy="5592762"/>
          </a:xfrm>
          <a:prstGeom prst="rect">
            <a:avLst/>
          </a:prstGeom>
          <a:noFill/>
          <a:ln w="9525">
            <a:noFill/>
            <a:miter lim="800000"/>
            <a:headEnd/>
            <a:tailEnd/>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A8C6E663-12E3-4109-BCE3-48F615A0A5CC}" type="slidenum">
              <a:rPr lang="en-GB"/>
              <a:pPr>
                <a:defRPr/>
              </a:pPr>
              <a:t>27</a:t>
            </a:fld>
            <a:endParaRPr lang="en-GB" dirty="0"/>
          </a:p>
        </p:txBody>
      </p:sp>
      <p:sp>
        <p:nvSpPr>
          <p:cNvPr id="54273" name="Rectangle 2"/>
          <p:cNvSpPr>
            <a:spLocks noGrp="1"/>
          </p:cNvSpPr>
          <p:nvPr>
            <p:ph type="title"/>
          </p:nvPr>
        </p:nvSpPr>
        <p:spPr/>
        <p:txBody>
          <a:bodyPr/>
          <a:lstStyle/>
          <a:p>
            <a:pPr eaLnBrk="1" hangingPunct="1"/>
            <a:r>
              <a:rPr lang="en-US" smtClean="0"/>
              <a:t>Creating Streams</a:t>
            </a:r>
          </a:p>
        </p:txBody>
      </p:sp>
      <p:sp>
        <p:nvSpPr>
          <p:cNvPr id="54274" name="Rectangle 3"/>
          <p:cNvSpPr>
            <a:spLocks noGrp="1"/>
          </p:cNvSpPr>
          <p:nvPr>
            <p:ph type="body" idx="1"/>
          </p:nvPr>
        </p:nvSpPr>
        <p:spPr/>
        <p:txBody>
          <a:bodyPr/>
          <a:lstStyle/>
          <a:p>
            <a:pPr eaLnBrk="1" hangingPunct="1"/>
            <a:r>
              <a:rPr lang="en-US" smtClean="0"/>
              <a:t>1.  Click the left dropdown</a:t>
            </a:r>
          </a:p>
          <a:p>
            <a:pPr eaLnBrk="1" hangingPunct="1"/>
            <a:r>
              <a:rPr lang="en-US" smtClean="0"/>
              <a:t>2.  Select ‘Streams’</a:t>
            </a:r>
          </a:p>
          <a:p>
            <a:pPr eaLnBrk="1" hangingPunct="1"/>
            <a:r>
              <a:rPr lang="en-US" smtClean="0"/>
              <a:t>3.  Click the right button to add a new stream</a:t>
            </a:r>
          </a:p>
        </p:txBody>
      </p:sp>
      <p:pic>
        <p:nvPicPr>
          <p:cNvPr id="54275" name="Picture 4"/>
          <p:cNvPicPr>
            <a:picLocks noChangeAspect="1" noChangeArrowheads="1"/>
          </p:cNvPicPr>
          <p:nvPr/>
        </p:nvPicPr>
        <p:blipFill>
          <a:blip r:embed="rId2"/>
          <a:srcRect/>
          <a:stretch>
            <a:fillRect/>
          </a:stretch>
        </p:blipFill>
        <p:spPr bwMode="auto">
          <a:xfrm>
            <a:off x="1998663" y="3990975"/>
            <a:ext cx="9205912" cy="1714500"/>
          </a:xfrm>
          <a:prstGeom prst="rect">
            <a:avLst/>
          </a:prstGeom>
          <a:noFill/>
          <a:ln w="9525">
            <a:noFill/>
            <a:miter lim="800000"/>
            <a:headEnd/>
            <a:tailEnd/>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982EF0C3-537D-44FA-81B1-9922276651D2}" type="slidenum">
              <a:rPr lang="en-GB"/>
              <a:pPr>
                <a:defRPr/>
              </a:pPr>
              <a:t>28</a:t>
            </a:fld>
            <a:endParaRPr lang="en-GB" dirty="0"/>
          </a:p>
        </p:txBody>
      </p:sp>
      <p:sp>
        <p:nvSpPr>
          <p:cNvPr id="55297" name="Rectangle 2"/>
          <p:cNvSpPr>
            <a:spLocks noGrp="1"/>
          </p:cNvSpPr>
          <p:nvPr>
            <p:ph type="title"/>
          </p:nvPr>
        </p:nvSpPr>
        <p:spPr/>
        <p:txBody>
          <a:bodyPr/>
          <a:lstStyle/>
          <a:p>
            <a:pPr eaLnBrk="1" hangingPunct="1"/>
            <a:r>
              <a:rPr lang="en-US" smtClean="0"/>
              <a:t>Stream Creation Follow-Along</a:t>
            </a:r>
          </a:p>
        </p:txBody>
      </p:sp>
      <p:sp>
        <p:nvSpPr>
          <p:cNvPr id="55298" name="Rectangle 3"/>
          <p:cNvSpPr>
            <a:spLocks noGrp="1"/>
          </p:cNvSpPr>
          <p:nvPr>
            <p:ph type="body" idx="1"/>
          </p:nvPr>
        </p:nvSpPr>
        <p:spPr>
          <a:xfrm>
            <a:off x="609600" y="1920875"/>
            <a:ext cx="6827838" cy="4141788"/>
          </a:xfrm>
        </p:spPr>
        <p:txBody>
          <a:bodyPr/>
          <a:lstStyle/>
          <a:p>
            <a:pPr eaLnBrk="1" hangingPunct="1"/>
            <a:r>
              <a:rPr lang="en-US" smtClean="0"/>
              <a:t>1.  Add appropriate id,name, description info</a:t>
            </a:r>
          </a:p>
          <a:p>
            <a:pPr eaLnBrk="1" hangingPunct="1"/>
            <a:r>
              <a:rPr lang="en-US" smtClean="0"/>
              <a:t>2. Choose a type for the stream</a:t>
            </a:r>
            <a:br>
              <a:rPr lang="en-US" smtClean="0"/>
            </a:br>
            <a:r>
              <a:rPr lang="en-US" smtClean="0"/>
              <a:t>(use the climate type created previously)</a:t>
            </a:r>
          </a:p>
        </p:txBody>
      </p:sp>
      <p:pic>
        <p:nvPicPr>
          <p:cNvPr id="55299" name="Picture 4"/>
          <p:cNvPicPr>
            <a:picLocks noChangeAspect="1" noChangeArrowheads="1"/>
          </p:cNvPicPr>
          <p:nvPr/>
        </p:nvPicPr>
        <p:blipFill>
          <a:blip r:embed="rId2"/>
          <a:srcRect/>
          <a:stretch>
            <a:fillRect/>
          </a:stretch>
        </p:blipFill>
        <p:spPr bwMode="auto">
          <a:xfrm>
            <a:off x="7712075" y="1077913"/>
            <a:ext cx="3932238" cy="3916362"/>
          </a:xfrm>
          <a:prstGeom prst="rect">
            <a:avLst/>
          </a:prstGeom>
          <a:noFill/>
          <a:ln w="9525">
            <a:noFill/>
            <a:miter lim="800000"/>
            <a:headEnd/>
            <a:tailEnd/>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0AEFFBB8-9BC7-4A6F-8C89-072D8620875E}" type="slidenum">
              <a:rPr lang="en-GB"/>
              <a:pPr>
                <a:defRPr/>
              </a:pPr>
              <a:t>29</a:t>
            </a:fld>
            <a:endParaRPr lang="en-GB" dirty="0"/>
          </a:p>
        </p:txBody>
      </p:sp>
      <p:sp>
        <p:nvSpPr>
          <p:cNvPr id="56321" name="Rectangle 2"/>
          <p:cNvSpPr>
            <a:spLocks noGrp="1"/>
          </p:cNvSpPr>
          <p:nvPr>
            <p:ph type="title"/>
          </p:nvPr>
        </p:nvSpPr>
        <p:spPr/>
        <p:txBody>
          <a:bodyPr/>
          <a:lstStyle/>
          <a:p>
            <a:pPr eaLnBrk="1" hangingPunct="1"/>
            <a:r>
              <a:rPr lang="en-US" smtClean="0"/>
              <a:t>Create a Second Stream Using the GrazingLocation Type</a:t>
            </a:r>
          </a:p>
        </p:txBody>
      </p:sp>
      <p:pic>
        <p:nvPicPr>
          <p:cNvPr id="56322" name="Picture 4"/>
          <p:cNvPicPr>
            <a:picLocks noChangeAspect="1" noChangeArrowheads="1"/>
          </p:cNvPicPr>
          <p:nvPr/>
        </p:nvPicPr>
        <p:blipFill>
          <a:blip r:embed="rId2"/>
          <a:srcRect/>
          <a:stretch>
            <a:fillRect/>
          </a:stretch>
        </p:blipFill>
        <p:spPr bwMode="auto">
          <a:xfrm>
            <a:off x="6743700" y="1814513"/>
            <a:ext cx="4449763" cy="3165475"/>
          </a:xfrm>
          <a:prstGeom prst="rect">
            <a:avLst/>
          </a:prstGeom>
          <a:noFill/>
          <a:ln w="9525">
            <a:noFill/>
            <a:miter lim="800000"/>
            <a:headEnd/>
            <a:tailEnd/>
          </a:ln>
        </p:spPr>
      </p:pic>
      <p:sp>
        <p:nvSpPr>
          <p:cNvPr id="56323" name="Rectangle 6"/>
          <p:cNvSpPr>
            <a:spLocks noGrp="1"/>
          </p:cNvSpPr>
          <p:nvPr>
            <p:ph type="body" idx="1"/>
          </p:nvPr>
        </p:nvSpPr>
        <p:spPr>
          <a:xfrm>
            <a:off x="609600" y="1920875"/>
            <a:ext cx="5143500" cy="3884613"/>
          </a:xfrm>
        </p:spPr>
        <p:txBody>
          <a:bodyPr/>
          <a:lstStyle/>
          <a:p>
            <a:pPr eaLnBrk="1" hangingPunct="1"/>
            <a:r>
              <a:rPr lang="en-US" smtClean="0"/>
              <a:t>Once the stream is created, a “Manage Data” button</a:t>
            </a:r>
            <a:br>
              <a:rPr lang="en-US" smtClean="0"/>
            </a:br>
            <a:r>
              <a:rPr lang="en-US" smtClean="0"/>
              <a:t>will be displayed</a:t>
            </a:r>
          </a:p>
          <a:p>
            <a:pPr eaLnBrk="1" hangingPunct="1"/>
            <a:r>
              <a:rPr lang="en-US" smtClean="0"/>
              <a:t>Use to view existing data or add new events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5197E027-E10E-48C9-9D29-545A55DF8503}" type="slidenum">
              <a:rPr lang="en-GB"/>
              <a:pPr>
                <a:defRPr/>
              </a:pPr>
              <a:t>3</a:t>
            </a:fld>
            <a:endParaRPr lang="en-GB" dirty="0"/>
          </a:p>
        </p:txBody>
      </p:sp>
      <p:sp>
        <p:nvSpPr>
          <p:cNvPr id="30721" name="Rectangle 2"/>
          <p:cNvSpPr>
            <a:spLocks noGrp="1"/>
          </p:cNvSpPr>
          <p:nvPr>
            <p:ph type="title"/>
          </p:nvPr>
        </p:nvSpPr>
        <p:spPr/>
        <p:txBody>
          <a:bodyPr/>
          <a:lstStyle/>
          <a:p>
            <a:pPr eaLnBrk="1" hangingPunct="1"/>
            <a:r>
              <a:rPr lang="en-US" smtClean="0"/>
              <a:t>Learning Objectives</a:t>
            </a:r>
          </a:p>
        </p:txBody>
      </p:sp>
      <p:sp>
        <p:nvSpPr>
          <p:cNvPr id="30722" name="Rectangle 3"/>
          <p:cNvSpPr>
            <a:spLocks noGrp="1"/>
          </p:cNvSpPr>
          <p:nvPr>
            <p:ph type="body" idx="1"/>
          </p:nvPr>
        </p:nvSpPr>
        <p:spPr/>
        <p:txBody>
          <a:bodyPr/>
          <a:lstStyle/>
          <a:p>
            <a:pPr eaLnBrk="1" hangingPunct="1">
              <a:lnSpc>
                <a:spcPct val="90000"/>
              </a:lnSpc>
            </a:pPr>
            <a:r>
              <a:rPr lang="en-US" sz="2000" b="1" smtClean="0"/>
              <a:t>Students will be able to:</a:t>
            </a:r>
          </a:p>
          <a:p>
            <a:pPr lvl="1" eaLnBrk="1" hangingPunct="1">
              <a:lnSpc>
                <a:spcPct val="90000"/>
              </a:lnSpc>
            </a:pPr>
            <a:r>
              <a:rPr lang="en-US" sz="1800" smtClean="0"/>
              <a:t>Set up one or more tenants</a:t>
            </a:r>
          </a:p>
          <a:p>
            <a:pPr lvl="1" eaLnBrk="1" hangingPunct="1">
              <a:lnSpc>
                <a:spcPct val="90000"/>
              </a:lnSpc>
            </a:pPr>
            <a:r>
              <a:rPr lang="en-US" sz="1800" smtClean="0"/>
              <a:t>Set up namespaces</a:t>
            </a:r>
          </a:p>
          <a:p>
            <a:pPr lvl="1" eaLnBrk="1" hangingPunct="1">
              <a:lnSpc>
                <a:spcPct val="90000"/>
              </a:lnSpc>
            </a:pPr>
            <a:r>
              <a:rPr lang="en-US" sz="1800" smtClean="0"/>
              <a:t>Define custom types with both single and compound indices</a:t>
            </a:r>
          </a:p>
          <a:p>
            <a:pPr lvl="1" eaLnBrk="1" hangingPunct="1">
              <a:lnSpc>
                <a:spcPct val="90000"/>
              </a:lnSpc>
            </a:pPr>
            <a:r>
              <a:rPr lang="en-US" sz="1800" smtClean="0"/>
              <a:t>Define streams</a:t>
            </a:r>
          </a:p>
          <a:p>
            <a:pPr lvl="1" eaLnBrk="1" hangingPunct="1">
              <a:lnSpc>
                <a:spcPct val="90000"/>
              </a:lnSpc>
            </a:pPr>
            <a:r>
              <a:rPr lang="en-US" sz="1800" smtClean="0"/>
              <a:t>Describe POST, PATCH, DELETE and GET calls to communicate with the SDS API</a:t>
            </a:r>
          </a:p>
          <a:p>
            <a:pPr lvl="1" eaLnBrk="1" hangingPunct="1">
              <a:lnSpc>
                <a:spcPct val="90000"/>
              </a:lnSpc>
            </a:pPr>
            <a:r>
              <a:rPr lang="en-US" sz="1800" smtClean="0"/>
              <a:t>Use the OCS API Console to make calls to the SDS API </a:t>
            </a:r>
          </a:p>
          <a:p>
            <a:pPr lvl="1" eaLnBrk="1" hangingPunct="1">
              <a:lnSpc>
                <a:spcPct val="90000"/>
              </a:lnSpc>
            </a:pPr>
            <a:r>
              <a:rPr lang="en-US" sz="1800" smtClean="0"/>
              <a:t>Perform data ingress operations such as populating and modifying a stream</a:t>
            </a:r>
          </a:p>
          <a:p>
            <a:pPr lvl="1" eaLnBrk="1" hangingPunct="1">
              <a:lnSpc>
                <a:spcPct val="90000"/>
              </a:lnSpc>
            </a:pPr>
            <a:r>
              <a:rPr lang="en-US" sz="1800" smtClean="0"/>
              <a:t>Perform data egress operations to retrieve single and bulk events</a:t>
            </a:r>
          </a:p>
          <a:p>
            <a:pPr lvl="1" eaLnBrk="1" hangingPunct="1">
              <a:lnSpc>
                <a:spcPct val="90000"/>
              </a:lnSpc>
            </a:pPr>
            <a:r>
              <a:rPr lang="en-US" sz="1800" smtClean="0"/>
              <a:t>Describe how to analyze data to detect trends and anomalies</a:t>
            </a:r>
          </a:p>
          <a:p>
            <a:pPr lvl="1" eaLnBrk="1" hangingPunct="1">
              <a:lnSpc>
                <a:spcPct val="90000"/>
              </a:lnSpc>
            </a:pPr>
            <a:r>
              <a:rPr lang="en-US" sz="1800" smtClean="0"/>
              <a:t>Use PATCH and DELETE operations to amend data</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F0043B8C-86AA-4897-9743-7CC0E5B01CFE}" type="slidenum">
              <a:rPr lang="en-GB"/>
              <a:pPr>
                <a:defRPr/>
              </a:pPr>
              <a:t>30</a:t>
            </a:fld>
            <a:endParaRPr lang="en-GB" dirty="0"/>
          </a:p>
        </p:txBody>
      </p:sp>
      <p:sp>
        <p:nvSpPr>
          <p:cNvPr id="57345" name="Rectangle 2"/>
          <p:cNvSpPr>
            <a:spLocks noGrp="1"/>
          </p:cNvSpPr>
          <p:nvPr>
            <p:ph type="title"/>
          </p:nvPr>
        </p:nvSpPr>
        <p:spPr/>
        <p:txBody>
          <a:bodyPr/>
          <a:lstStyle/>
          <a:p>
            <a:pPr eaLnBrk="1" hangingPunct="1"/>
            <a:r>
              <a:rPr lang="en-US" smtClean="0"/>
              <a:t>Using the API Console</a:t>
            </a:r>
          </a:p>
        </p:txBody>
      </p:sp>
      <p:sp>
        <p:nvSpPr>
          <p:cNvPr id="57346" name="Rectangle 3"/>
          <p:cNvSpPr>
            <a:spLocks noGrp="1"/>
          </p:cNvSpPr>
          <p:nvPr>
            <p:ph type="body" idx="1"/>
          </p:nvPr>
        </p:nvSpPr>
        <p:spPr>
          <a:xfrm>
            <a:off x="609600" y="1920875"/>
            <a:ext cx="4110038" cy="4141788"/>
          </a:xfrm>
        </p:spPr>
        <p:txBody>
          <a:bodyPr/>
          <a:lstStyle/>
          <a:p>
            <a:pPr eaLnBrk="1" hangingPunct="1"/>
            <a:r>
              <a:rPr lang="en-US" sz="2000" smtClean="0"/>
              <a:t>Since there’s probably no existing stream data at this point, we’ll need to add some sample data</a:t>
            </a:r>
          </a:p>
          <a:p>
            <a:pPr eaLnBrk="1" hangingPunct="1"/>
            <a:r>
              <a:rPr lang="en-US" sz="2000" smtClean="0"/>
              <a:t>1.  Select Developer Tools</a:t>
            </a:r>
          </a:p>
          <a:p>
            <a:pPr eaLnBrk="1" hangingPunct="1"/>
            <a:r>
              <a:rPr lang="en-US" sz="2000" smtClean="0"/>
              <a:t>2.  Select API Console</a:t>
            </a:r>
          </a:p>
        </p:txBody>
      </p:sp>
      <p:pic>
        <p:nvPicPr>
          <p:cNvPr id="57347" name="Picture 4"/>
          <p:cNvPicPr>
            <a:picLocks noChangeAspect="1" noChangeArrowheads="1"/>
          </p:cNvPicPr>
          <p:nvPr/>
        </p:nvPicPr>
        <p:blipFill>
          <a:blip r:embed="rId2"/>
          <a:srcRect/>
          <a:stretch>
            <a:fillRect/>
          </a:stretch>
        </p:blipFill>
        <p:spPr bwMode="auto">
          <a:xfrm>
            <a:off x="5445125" y="1989138"/>
            <a:ext cx="3589338" cy="3101975"/>
          </a:xfrm>
          <a:prstGeom prst="rect">
            <a:avLst/>
          </a:prstGeom>
          <a:noFill/>
          <a:ln w="9525">
            <a:noFill/>
            <a:miter lim="800000"/>
            <a:headEnd/>
            <a:tailEnd/>
          </a:ln>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DBC7C967-AC79-4C5F-8A93-CEF7F05128B9}" type="slidenum">
              <a:rPr lang="en-GB"/>
              <a:pPr>
                <a:defRPr/>
              </a:pPr>
              <a:t>31</a:t>
            </a:fld>
            <a:endParaRPr lang="en-GB" dirty="0"/>
          </a:p>
        </p:txBody>
      </p:sp>
      <p:sp>
        <p:nvSpPr>
          <p:cNvPr id="58369" name="Rectangle 2"/>
          <p:cNvSpPr>
            <a:spLocks noGrp="1"/>
          </p:cNvSpPr>
          <p:nvPr>
            <p:ph type="title"/>
          </p:nvPr>
        </p:nvSpPr>
        <p:spPr/>
        <p:txBody>
          <a:bodyPr/>
          <a:lstStyle/>
          <a:p>
            <a:pPr eaLnBrk="1" hangingPunct="1"/>
            <a:r>
              <a:rPr lang="en-US" smtClean="0"/>
              <a:t>API Console Introduction</a:t>
            </a:r>
          </a:p>
        </p:txBody>
      </p:sp>
      <p:sp>
        <p:nvSpPr>
          <p:cNvPr id="58370" name="Rectangle 3"/>
          <p:cNvSpPr>
            <a:spLocks noGrp="1"/>
          </p:cNvSpPr>
          <p:nvPr>
            <p:ph type="body" idx="1"/>
          </p:nvPr>
        </p:nvSpPr>
        <p:spPr>
          <a:xfrm>
            <a:off x="592138" y="1562100"/>
            <a:ext cx="10972800" cy="4141788"/>
          </a:xfrm>
        </p:spPr>
        <p:txBody>
          <a:bodyPr/>
          <a:lstStyle/>
          <a:p>
            <a:pPr eaLnBrk="1" hangingPunct="1"/>
            <a:r>
              <a:rPr lang="en-US" smtClean="0"/>
              <a:t>Full Path</a:t>
            </a:r>
          </a:p>
          <a:p>
            <a:pPr lvl="1" eaLnBrk="1" hangingPunct="1"/>
            <a:r>
              <a:rPr lang="en-US" smtClean="0"/>
              <a:t>Displays the full URI to execute</a:t>
            </a:r>
          </a:p>
          <a:p>
            <a:pPr lvl="1" eaLnBrk="1" hangingPunct="1"/>
            <a:r>
              <a:rPr lang="en-US" smtClean="0"/>
              <a:t>the ‘home’ icon toggles between the base URI and the base plus the tenant entry-point</a:t>
            </a:r>
          </a:p>
          <a:p>
            <a:pPr lvl="1" eaLnBrk="1" hangingPunct="1"/>
            <a:r>
              <a:rPr lang="en-US" smtClean="0"/>
              <a:t>URI</a:t>
            </a:r>
          </a:p>
          <a:p>
            <a:pPr lvl="1" eaLnBrk="1" hangingPunct="1"/>
            <a:r>
              <a:rPr lang="en-US" smtClean="0"/>
              <a:t>Details to add to the base URI</a:t>
            </a:r>
          </a:p>
          <a:p>
            <a:pPr lvl="1" eaLnBrk="1" hangingPunct="1"/>
            <a:r>
              <a:rPr lang="en-US" smtClean="0"/>
              <a:t>‘/Namespaces’ is the default</a:t>
            </a:r>
          </a:p>
          <a:p>
            <a:pPr lvl="1" eaLnBrk="1" hangingPunct="1"/>
            <a:endParaRPr lang="en-US" smtClean="0"/>
          </a:p>
        </p:txBody>
      </p:sp>
      <p:pic>
        <p:nvPicPr>
          <p:cNvPr id="58371" name="Picture 4"/>
          <p:cNvPicPr>
            <a:picLocks noChangeAspect="1" noChangeArrowheads="1"/>
          </p:cNvPicPr>
          <p:nvPr/>
        </p:nvPicPr>
        <p:blipFill>
          <a:blip r:embed="rId2"/>
          <a:srcRect/>
          <a:stretch>
            <a:fillRect/>
          </a:stretch>
        </p:blipFill>
        <p:spPr bwMode="auto">
          <a:xfrm>
            <a:off x="1155700" y="4165600"/>
            <a:ext cx="10347325" cy="1839913"/>
          </a:xfrm>
          <a:prstGeom prst="rect">
            <a:avLst/>
          </a:prstGeom>
          <a:noFill/>
          <a:ln w="9525">
            <a:noFill/>
            <a:miter lim="800000"/>
            <a:headEnd/>
            <a:tailEnd/>
          </a:ln>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4680D093-D61D-4318-9F5B-0BC1A5BFB627}" type="slidenum">
              <a:rPr lang="en-GB"/>
              <a:pPr>
                <a:defRPr/>
              </a:pPr>
              <a:t>32</a:t>
            </a:fld>
            <a:endParaRPr lang="en-GB" dirty="0"/>
          </a:p>
        </p:txBody>
      </p:sp>
      <p:sp>
        <p:nvSpPr>
          <p:cNvPr id="59393" name="Rectangle 2"/>
          <p:cNvSpPr>
            <a:spLocks noGrp="1"/>
          </p:cNvSpPr>
          <p:nvPr>
            <p:ph type="title"/>
          </p:nvPr>
        </p:nvSpPr>
        <p:spPr/>
        <p:txBody>
          <a:bodyPr/>
          <a:lstStyle/>
          <a:p>
            <a:pPr eaLnBrk="1" hangingPunct="1"/>
            <a:r>
              <a:rPr lang="en-US" smtClean="0"/>
              <a:t>Follow-Along:  Testing the API Console</a:t>
            </a:r>
          </a:p>
        </p:txBody>
      </p:sp>
      <p:sp>
        <p:nvSpPr>
          <p:cNvPr id="59394" name="Rectangle 3"/>
          <p:cNvSpPr>
            <a:spLocks noGrp="1"/>
          </p:cNvSpPr>
          <p:nvPr>
            <p:ph type="body" idx="1"/>
          </p:nvPr>
        </p:nvSpPr>
        <p:spPr/>
        <p:txBody>
          <a:bodyPr/>
          <a:lstStyle/>
          <a:p>
            <a:pPr eaLnBrk="1" hangingPunct="1"/>
            <a:r>
              <a:rPr lang="en-US" smtClean="0"/>
              <a:t>With the default setting of ‘Tenant Path Enabled’ (the home button)</a:t>
            </a:r>
          </a:p>
          <a:p>
            <a:pPr eaLnBrk="1" hangingPunct="1"/>
            <a:r>
              <a:rPr lang="en-US" smtClean="0"/>
              <a:t>Enter ‘/Namespaces’ as the URI</a:t>
            </a:r>
          </a:p>
          <a:p>
            <a:pPr lvl="1" eaLnBrk="1" hangingPunct="1"/>
            <a:r>
              <a:rPr lang="en-US" smtClean="0"/>
              <a:t>Note: the full path includes the base tenant path plus the URI</a:t>
            </a:r>
          </a:p>
          <a:p>
            <a:pPr lvl="1" eaLnBrk="1" hangingPunct="1"/>
            <a:r>
              <a:rPr lang="en-US" smtClean="0"/>
              <a:t>Note: HTTP request headers are read-only in the API for some URI’s</a:t>
            </a:r>
          </a:p>
          <a:p>
            <a:pPr lvl="1" eaLnBrk="1" hangingPunct="1"/>
            <a:r>
              <a:rPr lang="en-US" smtClean="0"/>
              <a:t>Specifiying headers using a tool such as Postman may have no effect if the API doesn’t use the headers</a:t>
            </a:r>
          </a:p>
          <a:p>
            <a:pPr lvl="1" eaLnBrk="1" hangingPunct="1"/>
            <a:r>
              <a:rPr lang="en-US" smtClean="0"/>
              <a:t>For example, Accept-Language, Accept, Content-Type and Cookie may be ignored by the server</a:t>
            </a:r>
          </a:p>
          <a:p>
            <a:pPr lvl="1" eaLnBrk="1" hangingPunct="1"/>
            <a:r>
              <a:rPr lang="en-US" smtClean="0"/>
              <a:t>application/xml and audio/mpeg are probably irrelevant for Accept and content negotiation and thus would be ignored</a:t>
            </a:r>
          </a:p>
          <a:p>
            <a:pPr lvl="1" eaLnBrk="1" hangingPunct="1"/>
            <a:r>
              <a:rPr lang="en-US" smtClean="0"/>
              <a:t>Accept-Language as  arabic-tunisia (ar-tn) or Spanish-Costa Rica (es-cr) are probably irrelevant at this time</a:t>
            </a:r>
            <a:br>
              <a:rPr lang="en-US" smtClean="0"/>
            </a:br>
            <a:endParaRPr lang="en-US" smtClean="0"/>
          </a:p>
          <a:p>
            <a:pPr lvl="1" eaLnBrk="1" hangingPunct="1"/>
            <a:r>
              <a:rPr lang="en-US" smtClean="0"/>
              <a:t>The the API console by searching for a list of namespaces</a:t>
            </a:r>
          </a:p>
          <a:p>
            <a:pPr lvl="1" eaLnBrk="1" hangingPunct="1"/>
            <a:endParaRPr lang="en-US" smtClean="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AB0F0D02-1319-463A-9E19-0A3B1A8E3071}" type="slidenum">
              <a:rPr lang="en-GB"/>
              <a:pPr>
                <a:defRPr/>
              </a:pPr>
              <a:t>33</a:t>
            </a:fld>
            <a:endParaRPr lang="en-GB" dirty="0"/>
          </a:p>
        </p:txBody>
      </p:sp>
      <p:sp>
        <p:nvSpPr>
          <p:cNvPr id="60417" name="Rectangle 2"/>
          <p:cNvSpPr>
            <a:spLocks noGrp="1"/>
          </p:cNvSpPr>
          <p:nvPr>
            <p:ph type="title"/>
          </p:nvPr>
        </p:nvSpPr>
        <p:spPr/>
        <p:txBody>
          <a:bodyPr/>
          <a:lstStyle/>
          <a:p>
            <a:pPr eaLnBrk="1" hangingPunct="1"/>
            <a:r>
              <a:rPr lang="en-US" smtClean="0"/>
              <a:t>API Console:  Display Types and Streams	</a:t>
            </a:r>
          </a:p>
        </p:txBody>
      </p:sp>
      <p:sp>
        <p:nvSpPr>
          <p:cNvPr id="60418" name="Rectangle 3"/>
          <p:cNvSpPr>
            <a:spLocks noGrp="1"/>
          </p:cNvSpPr>
          <p:nvPr>
            <p:ph type="body" idx="1"/>
          </p:nvPr>
        </p:nvSpPr>
        <p:spPr/>
        <p:txBody>
          <a:bodyPr/>
          <a:lstStyle/>
          <a:p>
            <a:pPr eaLnBrk="1" hangingPunct="1"/>
            <a:r>
              <a:rPr lang="en-US" smtClean="0"/>
              <a:t>Test the following URI’s</a:t>
            </a:r>
          </a:p>
          <a:p>
            <a:pPr lvl="1" eaLnBrk="1" hangingPunct="1"/>
            <a:r>
              <a:rPr lang="en-US" smtClean="0"/>
              <a:t>/Namespaces/[namespaceid]/Types</a:t>
            </a:r>
          </a:p>
          <a:p>
            <a:pPr lvl="1" eaLnBrk="1" hangingPunct="1"/>
            <a:r>
              <a:rPr lang="en-US" smtClean="0"/>
              <a:t>/Namespaces/[namespaceid]/Streams</a:t>
            </a:r>
          </a:p>
          <a:p>
            <a:pPr lvl="1" eaLnBrk="1" hangingPunct="1"/>
            <a:r>
              <a:rPr lang="en-US" smtClean="0"/>
              <a:t>and</a:t>
            </a:r>
          </a:p>
          <a:p>
            <a:pPr lvl="1" eaLnBrk="1" hangingPunct="1"/>
            <a:r>
              <a:rPr lang="en-US" smtClean="0"/>
              <a:t>/Namespaces/[namespaceid]/Types/[typeid]</a:t>
            </a:r>
          </a:p>
          <a:p>
            <a:pPr lvl="1" eaLnBrk="1" hangingPunct="1"/>
            <a:r>
              <a:rPr lang="en-US" smtClean="0"/>
              <a:t>/Namespaces/[namespaceid]/Streams/[streamid]</a:t>
            </a:r>
            <a:br>
              <a:rPr lang="en-US" smtClean="0"/>
            </a:br>
            <a:endParaRPr lang="en-US" smtClean="0"/>
          </a:p>
          <a:p>
            <a:pPr lvl="1" eaLnBrk="1" hangingPunct="1"/>
            <a:r>
              <a:rPr lang="en-US" smtClean="0"/>
              <a:t>/Namespaces/[namespaceid]/Streams/[streamid]/data</a:t>
            </a:r>
            <a:br>
              <a:rPr lang="en-US" smtClean="0"/>
            </a:br>
            <a:r>
              <a:rPr lang="en-US" smtClean="0"/>
              <a:t>  example:  /Namespaces/SDS_Intro/Streams/GrazingNSW1/data</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4946134A-E8A9-4229-AA95-CA7D4D615D85}" type="slidenum">
              <a:rPr lang="en-GB"/>
              <a:pPr>
                <a:defRPr/>
              </a:pPr>
              <a:t>34</a:t>
            </a:fld>
            <a:endParaRPr lang="en-GB" dirty="0"/>
          </a:p>
        </p:txBody>
      </p:sp>
      <p:sp>
        <p:nvSpPr>
          <p:cNvPr id="61441" name="Rectangle 2"/>
          <p:cNvSpPr>
            <a:spLocks noGrp="1"/>
          </p:cNvSpPr>
          <p:nvPr>
            <p:ph type="title"/>
          </p:nvPr>
        </p:nvSpPr>
        <p:spPr/>
        <p:txBody>
          <a:bodyPr/>
          <a:lstStyle/>
          <a:p>
            <a:pPr eaLnBrk="1" hangingPunct="1"/>
            <a:r>
              <a:rPr lang="en-US" smtClean="0"/>
              <a:t>API Console…cont’d</a:t>
            </a:r>
          </a:p>
        </p:txBody>
      </p:sp>
      <p:sp>
        <p:nvSpPr>
          <p:cNvPr id="61442" name="Rectangle 3"/>
          <p:cNvSpPr>
            <a:spLocks noGrp="1"/>
          </p:cNvSpPr>
          <p:nvPr>
            <p:ph type="body" idx="1"/>
          </p:nvPr>
        </p:nvSpPr>
        <p:spPr>
          <a:xfrm>
            <a:off x="225425" y="1920875"/>
            <a:ext cx="3290888" cy="4141788"/>
          </a:xfrm>
        </p:spPr>
        <p:txBody>
          <a:bodyPr/>
          <a:lstStyle/>
          <a:p>
            <a:pPr eaLnBrk="1" hangingPunct="1"/>
            <a:r>
              <a:rPr lang="en-US" smtClean="0"/>
              <a:t>1. Request Method (GET, PUT, POST, PATCH, DELETE)</a:t>
            </a:r>
          </a:p>
          <a:p>
            <a:pPr eaLnBrk="1" hangingPunct="1"/>
            <a:r>
              <a:rPr lang="en-US" smtClean="0"/>
              <a:t>2.  </a:t>
            </a:r>
            <a:br>
              <a:rPr lang="en-US" smtClean="0"/>
            </a:br>
            <a:r>
              <a:rPr lang="en-US" smtClean="0"/>
              <a:t>History:  re-run queries</a:t>
            </a:r>
            <a:br>
              <a:rPr lang="en-US" smtClean="0"/>
            </a:br>
            <a:r>
              <a:rPr lang="en-US" smtClean="0"/>
              <a:t>Parameters:  query params</a:t>
            </a:r>
            <a:br>
              <a:rPr lang="en-US" smtClean="0"/>
            </a:br>
            <a:r>
              <a:rPr lang="en-US" smtClean="0"/>
              <a:t>Headers</a:t>
            </a:r>
            <a:br>
              <a:rPr lang="en-US" smtClean="0"/>
            </a:br>
            <a:r>
              <a:rPr lang="en-US" smtClean="0"/>
              <a:t>Copy the URI</a:t>
            </a:r>
          </a:p>
          <a:p>
            <a:pPr eaLnBrk="1" hangingPunct="1"/>
            <a:r>
              <a:rPr lang="en-US" smtClean="0"/>
              <a:t>3. Enter desired parameters</a:t>
            </a:r>
          </a:p>
          <a:p>
            <a:pPr eaLnBrk="1" hangingPunct="1"/>
            <a:r>
              <a:rPr lang="en-US" smtClean="0"/>
              <a:t>4.  The resulting query</a:t>
            </a:r>
            <a:br>
              <a:rPr lang="en-US" smtClean="0"/>
            </a:br>
            <a:endParaRPr lang="en-US" smtClean="0"/>
          </a:p>
          <a:p>
            <a:pPr eaLnBrk="1" hangingPunct="1"/>
            <a:r>
              <a:rPr lang="en-US" smtClean="0"/>
              <a:t>Since there’s no data yet,</a:t>
            </a:r>
            <a:br>
              <a:rPr lang="en-US" smtClean="0"/>
            </a:br>
            <a:r>
              <a:rPr lang="en-US" smtClean="0"/>
              <a:t>We’re not ready to test</a:t>
            </a:r>
          </a:p>
        </p:txBody>
      </p:sp>
      <p:pic>
        <p:nvPicPr>
          <p:cNvPr id="61443" name="Picture 5"/>
          <p:cNvPicPr>
            <a:picLocks noChangeAspect="1" noChangeArrowheads="1"/>
          </p:cNvPicPr>
          <p:nvPr/>
        </p:nvPicPr>
        <p:blipFill>
          <a:blip r:embed="rId2"/>
          <a:srcRect/>
          <a:stretch>
            <a:fillRect/>
          </a:stretch>
        </p:blipFill>
        <p:spPr bwMode="auto">
          <a:xfrm>
            <a:off x="3524250" y="1500188"/>
            <a:ext cx="8458200" cy="4237037"/>
          </a:xfrm>
          <a:prstGeom prst="rect">
            <a:avLst/>
          </a:prstGeom>
          <a:noFill/>
          <a:ln w="9525">
            <a:noFill/>
            <a:miter lim="800000"/>
            <a:headEnd/>
            <a:tailEnd/>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0875F917-C797-4EBD-9EF0-142DADE40CFF}" type="slidenum">
              <a:rPr lang="en-GB"/>
              <a:pPr>
                <a:defRPr/>
              </a:pPr>
              <a:t>35</a:t>
            </a:fld>
            <a:endParaRPr lang="en-GB" dirty="0"/>
          </a:p>
        </p:txBody>
      </p:sp>
      <p:sp>
        <p:nvSpPr>
          <p:cNvPr id="62465" name="Rectangle 2"/>
          <p:cNvSpPr>
            <a:spLocks noGrp="1"/>
          </p:cNvSpPr>
          <p:nvPr>
            <p:ph type="title"/>
          </p:nvPr>
        </p:nvSpPr>
        <p:spPr/>
        <p:txBody>
          <a:bodyPr/>
          <a:lstStyle/>
          <a:p>
            <a:pPr eaLnBrk="1" hangingPunct="1"/>
            <a:r>
              <a:rPr lang="en-US" smtClean="0"/>
              <a:t>Add data</a:t>
            </a:r>
          </a:p>
        </p:txBody>
      </p:sp>
      <p:sp>
        <p:nvSpPr>
          <p:cNvPr id="62466" name="Rectangle 3"/>
          <p:cNvSpPr>
            <a:spLocks noGrp="1"/>
          </p:cNvSpPr>
          <p:nvPr>
            <p:ph type="body" idx="1"/>
          </p:nvPr>
        </p:nvSpPr>
        <p:spPr>
          <a:xfrm>
            <a:off x="609600" y="1228725"/>
            <a:ext cx="5656263" cy="4833938"/>
          </a:xfrm>
        </p:spPr>
        <p:txBody>
          <a:bodyPr/>
          <a:lstStyle/>
          <a:p>
            <a:pPr eaLnBrk="1" hangingPunct="1"/>
            <a:r>
              <a:rPr lang="en-US" smtClean="0"/>
              <a:t>1.  Change URI type to POST</a:t>
            </a:r>
          </a:p>
          <a:p>
            <a:pPr eaLnBrk="1" hangingPunct="1"/>
            <a:r>
              <a:rPr lang="en-US" smtClean="0"/>
              <a:t>2.  Click “Insert Data Template”</a:t>
            </a:r>
          </a:p>
          <a:p>
            <a:pPr eaLnBrk="1" hangingPunct="1"/>
            <a:r>
              <a:rPr lang="en-US" smtClean="0"/>
              <a:t>3. Accept the default data or modify</a:t>
            </a:r>
          </a:p>
          <a:p>
            <a:pPr eaLnBrk="1" hangingPunct="1"/>
            <a:r>
              <a:rPr lang="en-US" smtClean="0"/>
              <a:t>4. Press ‘enter’ or click POST button (lower-right)</a:t>
            </a:r>
          </a:p>
          <a:p>
            <a:pPr eaLnBrk="1" hangingPunct="1"/>
            <a:r>
              <a:rPr lang="en-US" smtClean="0"/>
              <a:t>5. Test by changing URI type back to ‘GET’</a:t>
            </a:r>
          </a:p>
          <a:p>
            <a:pPr eaLnBrk="1" hangingPunct="1"/>
            <a:r>
              <a:rPr lang="en-US" smtClean="0"/>
              <a:t>6.  Modify the URI text to</a:t>
            </a:r>
          </a:p>
          <a:p>
            <a:pPr lvl="1" eaLnBrk="1" hangingPunct="1"/>
            <a:r>
              <a:rPr lang="en-US" smtClean="0"/>
              <a:t>  /Namespaces/SDS_Intro/Streams/GrazingNSW1/Data/First</a:t>
            </a:r>
          </a:p>
          <a:p>
            <a:pPr eaLnBrk="1" hangingPunct="1"/>
            <a:r>
              <a:rPr lang="en-US" smtClean="0"/>
              <a:t>7.  Other options</a:t>
            </a:r>
          </a:p>
          <a:p>
            <a:pPr lvl="1" eaLnBrk="1" hangingPunct="1"/>
            <a:r>
              <a:rPr lang="en-US" smtClean="0"/>
              <a:t>leave out the /First and add an Index of your posted data</a:t>
            </a:r>
          </a:p>
          <a:p>
            <a:pPr lvl="2" eaLnBrk="1" hangingPunct="1"/>
            <a:r>
              <a:rPr lang="en-US" smtClean="0"/>
              <a:t>0001-01-01T00:00:00Z (default beginning of calendar time)</a:t>
            </a:r>
          </a:p>
          <a:p>
            <a:pPr lvl="1" eaLnBrk="1" hangingPunct="1"/>
            <a:r>
              <a:rPr lang="en-US" smtClean="0"/>
              <a:t>If you use StartIndex, you can include an EndIndex or a Count to pick up a range</a:t>
            </a:r>
          </a:p>
        </p:txBody>
      </p:sp>
      <p:pic>
        <p:nvPicPr>
          <p:cNvPr id="62467" name="Picture 4"/>
          <p:cNvPicPr>
            <a:picLocks noChangeAspect="1" noChangeArrowheads="1"/>
          </p:cNvPicPr>
          <p:nvPr/>
        </p:nvPicPr>
        <p:blipFill>
          <a:blip r:embed="rId2"/>
          <a:srcRect/>
          <a:stretch>
            <a:fillRect/>
          </a:stretch>
        </p:blipFill>
        <p:spPr bwMode="auto">
          <a:xfrm>
            <a:off x="6327775" y="2266950"/>
            <a:ext cx="5105400" cy="3214688"/>
          </a:xfrm>
          <a:prstGeom prst="rect">
            <a:avLst/>
          </a:prstGeom>
          <a:noFill/>
          <a:ln w="9525">
            <a:noFill/>
            <a:miter lim="800000"/>
            <a:headEnd/>
            <a:tailEnd/>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DC1A6B91-0814-4C8D-8AD8-C2B97EB03844}" type="slidenum">
              <a:rPr lang="en-GB"/>
              <a:pPr>
                <a:defRPr/>
              </a:pPr>
              <a:t>36</a:t>
            </a:fld>
            <a:endParaRPr lang="en-GB" dirty="0"/>
          </a:p>
        </p:txBody>
      </p:sp>
      <p:sp>
        <p:nvSpPr>
          <p:cNvPr id="63489" name="Rectangle 2"/>
          <p:cNvSpPr>
            <a:spLocks noGrp="1"/>
          </p:cNvSpPr>
          <p:nvPr>
            <p:ph type="title"/>
          </p:nvPr>
        </p:nvSpPr>
        <p:spPr/>
        <p:txBody>
          <a:bodyPr/>
          <a:lstStyle/>
          <a:p>
            <a:pPr eaLnBrk="1" hangingPunct="1"/>
            <a:r>
              <a:rPr lang="en-US" smtClean="0"/>
              <a:t>Adding Bulk Data</a:t>
            </a:r>
          </a:p>
        </p:txBody>
      </p:sp>
      <p:sp>
        <p:nvSpPr>
          <p:cNvPr id="63490" name="Rectangle 3"/>
          <p:cNvSpPr>
            <a:spLocks noGrp="1"/>
          </p:cNvSpPr>
          <p:nvPr>
            <p:ph type="body" idx="1"/>
          </p:nvPr>
        </p:nvSpPr>
        <p:spPr>
          <a:xfrm>
            <a:off x="420688" y="1511300"/>
            <a:ext cx="10972800" cy="4141788"/>
          </a:xfrm>
        </p:spPr>
        <p:txBody>
          <a:bodyPr/>
          <a:lstStyle/>
          <a:p>
            <a:pPr eaLnBrk="1" hangingPunct="1"/>
            <a:r>
              <a:rPr lang="en-US" smtClean="0"/>
              <a:t>Open the provided file “JsonClimateData.txt” in your text editor (notepad or similar)</a:t>
            </a:r>
          </a:p>
          <a:p>
            <a:pPr eaLnBrk="1" hangingPunct="1"/>
            <a:r>
              <a:rPr lang="en-US" smtClean="0"/>
              <a:t>Copy and paste the file contents into the cleared Body of the request (see screenshot)</a:t>
            </a:r>
          </a:p>
          <a:p>
            <a:pPr eaLnBrk="1" hangingPunct="1"/>
            <a:r>
              <a:rPr lang="en-US" smtClean="0"/>
              <a:t>URI is POST and /Namespaces/SDS_Intro/Streams/GrazingNSW1/Data</a:t>
            </a:r>
          </a:p>
          <a:p>
            <a:pPr lvl="1" eaLnBrk="1" hangingPunct="1"/>
            <a:r>
              <a:rPr lang="en-US" smtClean="0"/>
              <a:t>if your streamId is different than GrazingNSW1, then change the URI accordingly</a:t>
            </a:r>
          </a:p>
          <a:p>
            <a:pPr lvl="1" eaLnBrk="1" hangingPunct="1"/>
            <a:r>
              <a:rPr lang="en-US" smtClean="0"/>
              <a:t>Click POST</a:t>
            </a:r>
          </a:p>
        </p:txBody>
      </p:sp>
      <p:pic>
        <p:nvPicPr>
          <p:cNvPr id="63491" name="Picture 6"/>
          <p:cNvPicPr>
            <a:picLocks noChangeAspect="1" noChangeArrowheads="1"/>
          </p:cNvPicPr>
          <p:nvPr/>
        </p:nvPicPr>
        <p:blipFill>
          <a:blip r:embed="rId2"/>
          <a:srcRect/>
          <a:stretch>
            <a:fillRect/>
          </a:stretch>
        </p:blipFill>
        <p:spPr bwMode="auto">
          <a:xfrm>
            <a:off x="6289675" y="3044825"/>
            <a:ext cx="5067300" cy="2309813"/>
          </a:xfrm>
          <a:prstGeom prst="rect">
            <a:avLst/>
          </a:prstGeom>
          <a:noFill/>
          <a:ln w="9525">
            <a:noFill/>
            <a:miter lim="800000"/>
            <a:headEnd/>
            <a:tailEnd/>
          </a:ln>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extLst>
          </p:cNvPr>
          <p:cNvSpPr>
            <a:spLocks noGrp="1"/>
          </p:cNvSpPr>
          <p:nvPr>
            <p:ph type="sldNum" sz="quarter" idx="10"/>
          </p:nvPr>
        </p:nvSpPr>
        <p:spPr/>
        <p:txBody>
          <a:bodyPr/>
          <a:lstStyle/>
          <a:p>
            <a:pPr>
              <a:defRPr/>
            </a:pPr>
            <a:fld id="{3ABEB454-8266-485B-8E0D-0AD7E85ACFAC}" type="slidenum">
              <a:rPr lang="en-GB"/>
              <a:pPr>
                <a:defRPr/>
              </a:pPr>
              <a:t>37</a:t>
            </a:fld>
            <a:endParaRPr lang="en-GB" dirty="0"/>
          </a:p>
        </p:txBody>
      </p:sp>
      <p:sp>
        <p:nvSpPr>
          <p:cNvPr id="64513" name="Rectangle 2"/>
          <p:cNvSpPr>
            <a:spLocks noGrp="1"/>
          </p:cNvSpPr>
          <p:nvPr>
            <p:ph type="title"/>
          </p:nvPr>
        </p:nvSpPr>
        <p:spPr/>
        <p:txBody>
          <a:bodyPr/>
          <a:lstStyle/>
          <a:p>
            <a:pPr eaLnBrk="1" hangingPunct="1"/>
            <a:r>
              <a:rPr lang="en-US" smtClean="0"/>
              <a:t>Insert Bulk Grazing Data</a:t>
            </a:r>
          </a:p>
        </p:txBody>
      </p:sp>
      <p:sp>
        <p:nvSpPr>
          <p:cNvPr id="64514" name="Rectangle 3"/>
          <p:cNvSpPr>
            <a:spLocks noGrp="1"/>
          </p:cNvSpPr>
          <p:nvPr>
            <p:ph type="body" idx="1"/>
          </p:nvPr>
        </p:nvSpPr>
        <p:spPr>
          <a:xfrm>
            <a:off x="736600" y="1920875"/>
            <a:ext cx="10828338" cy="3894138"/>
          </a:xfrm>
        </p:spPr>
        <p:txBody>
          <a:bodyPr/>
          <a:lstStyle/>
          <a:p>
            <a:pPr eaLnBrk="1" hangingPunct="1"/>
            <a:r>
              <a:rPr lang="en-US" smtClean="0"/>
              <a:t>Repeat the last exercsise with the GrazingNSW1 stream and using JSON data from GrazingData.txt</a:t>
            </a:r>
          </a:p>
          <a:p>
            <a:pPr eaLnBrk="1" hangingPunct="1"/>
            <a:r>
              <a:rPr lang="en-US" smtClean="0"/>
              <a:t>After successfully posting new data, re-run the same request</a:t>
            </a:r>
          </a:p>
          <a:p>
            <a:pPr eaLnBrk="1" hangingPunct="1"/>
            <a:r>
              <a:rPr lang="en-US" smtClean="0"/>
              <a:t>Confirm an error</a:t>
            </a:r>
          </a:p>
          <a:p>
            <a:pPr eaLnBrk="1" hangingPunct="1"/>
            <a:r>
              <a:rPr lang="en-US" smtClean="0"/>
              <a:t>What does the following message suggest is the cause of the error?</a:t>
            </a:r>
          </a:p>
          <a:p>
            <a:pPr eaLnBrk="1" hangingPunct="1">
              <a:buFont typeface="Arial" charset="0"/>
              <a:buNone/>
            </a:pPr>
            <a:r>
              <a:rPr lang="en-US" smtClean="0"/>
              <a:t>      </a:t>
            </a:r>
          </a:p>
          <a:p>
            <a:pPr eaLnBrk="1" hangingPunct="1"/>
            <a:endParaRPr lang="en-US" smtClean="0"/>
          </a:p>
        </p:txBody>
      </p:sp>
      <p:sp>
        <p:nvSpPr>
          <p:cNvPr id="64515" name="Rectangle 4"/>
          <p:cNvSpPr>
            <a:spLocks noChangeArrowheads="1"/>
          </p:cNvSpPr>
          <p:nvPr/>
        </p:nvSpPr>
        <p:spPr bwMode="auto">
          <a:xfrm>
            <a:off x="1076325" y="3529013"/>
            <a:ext cx="9956800" cy="2273300"/>
          </a:xfrm>
          <a:prstGeom prst="rect">
            <a:avLst/>
          </a:prstGeom>
          <a:solidFill>
            <a:schemeClr val="bg1"/>
          </a:solidFill>
          <a:ln w="9525">
            <a:solidFill>
              <a:schemeClr val="tx1"/>
            </a:solidFill>
            <a:miter lim="800000"/>
            <a:headEnd/>
            <a:tailEnd/>
          </a:ln>
        </p:spPr>
        <p:txBody>
          <a:bodyPr wrap="none" anchor="ctr"/>
          <a:lstStyle/>
          <a:p>
            <a:pPr defTabSz="914400"/>
            <a:r>
              <a:rPr lang="en-US">
                <a:latin typeface="Courier New" pitchFamily="49" charset="0"/>
              </a:rPr>
              <a:t>	Status Code: 409 </a:t>
            </a:r>
            <a:br>
              <a:rPr lang="en-US">
                <a:latin typeface="Courier New" pitchFamily="49" charset="0"/>
              </a:rPr>
            </a:br>
            <a:r>
              <a:rPr lang="en-US">
                <a:latin typeface="Courier New" pitchFamily="49" charset="0"/>
              </a:rPr>
              <a:t>	Text: Client Error</a:t>
            </a:r>
          </a:p>
          <a:p>
            <a:pPr defTabSz="914400"/>
            <a:r>
              <a:rPr lang="en-US">
                <a:latin typeface="Courier New" pitchFamily="49" charset="0"/>
              </a:rPr>
              <a:t>	"OperationId": "204ebd6c5a2dff4aaeadc8731bce8235",</a:t>
            </a:r>
          </a:p>
          <a:p>
            <a:pPr defTabSz="914400"/>
            <a:r>
              <a:rPr lang="en-US">
                <a:latin typeface="Courier New" pitchFamily="49" charset="0"/>
              </a:rPr>
              <a:t>	"Error": "The request was unsuccessful due to a conflict.",</a:t>
            </a:r>
          </a:p>
          <a:p>
            <a:pPr defTabSz="914400"/>
            <a:r>
              <a:rPr lang="en-US">
                <a:latin typeface="Courier New" pitchFamily="49" charset="0"/>
              </a:rPr>
              <a:t>	"Reason": "A value already exists at the specified index.",</a:t>
            </a:r>
          </a:p>
          <a:p>
            <a:pPr defTabSz="914400"/>
            <a:r>
              <a:rPr lang="en-US">
                <a:latin typeface="Courier New" pitchFamily="49" charset="0"/>
              </a:rPr>
              <a:t>	"StreamId": "GrazingNSW1",</a:t>
            </a:r>
          </a:p>
          <a:p>
            <a:pPr defTabSz="914400"/>
            <a:r>
              <a:rPr lang="en-US">
                <a:latin typeface="Courier New" pitchFamily="49" charset="0"/>
              </a:rPr>
              <a:t>	"Index": "2021-09-02T05:00:00.0000000Z"</a:t>
            </a:r>
          </a:p>
          <a:p>
            <a:pPr defTabSz="914400"/>
            <a:endParaRPr lang="en-US">
              <a:latin typeface="Courier New" pitchFamily="49" charset="0"/>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D2357201-C0FE-4FD9-9EFD-923805A5BF0B}" type="slidenum">
              <a:rPr lang="en-GB"/>
              <a:pPr>
                <a:defRPr/>
              </a:pPr>
              <a:t>38</a:t>
            </a:fld>
            <a:endParaRPr lang="en-GB" dirty="0"/>
          </a:p>
        </p:txBody>
      </p:sp>
      <p:sp>
        <p:nvSpPr>
          <p:cNvPr id="65537" name="Rectangle 2"/>
          <p:cNvSpPr>
            <a:spLocks noGrp="1"/>
          </p:cNvSpPr>
          <p:nvPr>
            <p:ph type="title"/>
          </p:nvPr>
        </p:nvSpPr>
        <p:spPr/>
        <p:txBody>
          <a:bodyPr/>
          <a:lstStyle/>
          <a:p>
            <a:pPr eaLnBrk="1" hangingPunct="1"/>
            <a:r>
              <a:rPr lang="en-US" smtClean="0"/>
              <a:t>Follow-Along:  Other Ingress Operations</a:t>
            </a:r>
          </a:p>
        </p:txBody>
      </p:sp>
      <p:sp>
        <p:nvSpPr>
          <p:cNvPr id="65538" name="Rectangle 3"/>
          <p:cNvSpPr>
            <a:spLocks noGrp="1"/>
          </p:cNvSpPr>
          <p:nvPr>
            <p:ph type="body" idx="1"/>
          </p:nvPr>
        </p:nvSpPr>
        <p:spPr>
          <a:xfrm>
            <a:off x="609600" y="1920875"/>
            <a:ext cx="10972800" cy="1570038"/>
          </a:xfrm>
        </p:spPr>
        <p:txBody>
          <a:bodyPr/>
          <a:lstStyle/>
          <a:p>
            <a:pPr eaLnBrk="1" hangingPunct="1"/>
            <a:r>
              <a:rPr lang="en-US" sz="2000" smtClean="0"/>
              <a:t>Instructor will lead in performing POST, DELETE, PATCH operations</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4327661F-60C4-4667-BDC5-3DE3C2091100}" type="slidenum">
              <a:rPr lang="en-GB"/>
              <a:pPr>
                <a:defRPr/>
              </a:pPr>
              <a:t>39</a:t>
            </a:fld>
            <a:endParaRPr lang="en-GB" dirty="0"/>
          </a:p>
        </p:txBody>
      </p:sp>
      <p:sp>
        <p:nvSpPr>
          <p:cNvPr id="66561" name="Rectangle 2"/>
          <p:cNvSpPr>
            <a:spLocks noGrp="1"/>
          </p:cNvSpPr>
          <p:nvPr>
            <p:ph type="title"/>
          </p:nvPr>
        </p:nvSpPr>
        <p:spPr/>
        <p:txBody>
          <a:bodyPr/>
          <a:lstStyle/>
          <a:p>
            <a:pPr eaLnBrk="1" hangingPunct="1"/>
            <a:r>
              <a:rPr lang="en-US" smtClean="0"/>
              <a:t>More Advanced Egress Examples</a:t>
            </a:r>
          </a:p>
        </p:txBody>
      </p:sp>
      <p:sp>
        <p:nvSpPr>
          <p:cNvPr id="66562" name="Rectangle 3"/>
          <p:cNvSpPr>
            <a:spLocks noGrp="1"/>
          </p:cNvSpPr>
          <p:nvPr>
            <p:ph type="body" idx="1"/>
          </p:nvPr>
        </p:nvSpPr>
        <p:spPr/>
        <p:txBody>
          <a:bodyPr/>
          <a:lstStyle/>
          <a:p>
            <a:pPr eaLnBrk="1" hangingPunct="1"/>
            <a:endParaRPr lang="en-US" smtClean="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3654BD1C-584B-477F-8303-596B86C654B3}" type="slidenum">
              <a:rPr lang="en-GB"/>
              <a:pPr>
                <a:defRPr/>
              </a:pPr>
              <a:t>4</a:t>
            </a:fld>
            <a:endParaRPr lang="en-GB" dirty="0"/>
          </a:p>
        </p:txBody>
      </p:sp>
      <p:sp>
        <p:nvSpPr>
          <p:cNvPr id="31745" name="Rectangle 2"/>
          <p:cNvSpPr>
            <a:spLocks noGrp="1"/>
          </p:cNvSpPr>
          <p:nvPr>
            <p:ph type="title"/>
          </p:nvPr>
        </p:nvSpPr>
        <p:spPr/>
        <p:txBody>
          <a:bodyPr/>
          <a:lstStyle/>
          <a:p>
            <a:pPr eaLnBrk="1" hangingPunct="1"/>
            <a:r>
              <a:rPr lang="en-US" smtClean="0"/>
              <a:t>Tools and Environment</a:t>
            </a:r>
          </a:p>
        </p:txBody>
      </p:sp>
      <p:sp>
        <p:nvSpPr>
          <p:cNvPr id="31746" name="Rectangle 3"/>
          <p:cNvSpPr>
            <a:spLocks noGrp="1"/>
          </p:cNvSpPr>
          <p:nvPr>
            <p:ph type="body" idx="1"/>
          </p:nvPr>
        </p:nvSpPr>
        <p:spPr/>
        <p:txBody>
          <a:bodyPr/>
          <a:lstStyle/>
          <a:p>
            <a:pPr eaLnBrk="1" hangingPunct="1"/>
            <a:r>
              <a:rPr lang="en-US" sz="2000" b="1" smtClean="0"/>
              <a:t>Before arriving for class, students will need:</a:t>
            </a:r>
          </a:p>
          <a:p>
            <a:pPr lvl="1" eaLnBrk="1" hangingPunct="1"/>
            <a:r>
              <a:rPr lang="en-US" smtClean="0"/>
              <a:t>Access and credentials to OCS</a:t>
            </a:r>
          </a:p>
          <a:p>
            <a:pPr lvl="1" eaLnBrk="1" hangingPunct="1"/>
            <a:r>
              <a:rPr lang="en-US" smtClean="0"/>
              <a:t>(Helpful) Visual Studio Community 2019 or above</a:t>
            </a: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extLst>
          </p:cNvPr>
          <p:cNvSpPr>
            <a:spLocks noGrp="1"/>
          </p:cNvSpPr>
          <p:nvPr>
            <p:ph type="sldNum" sz="quarter" idx="11"/>
          </p:nvPr>
        </p:nvSpPr>
        <p:spPr/>
        <p:txBody>
          <a:bodyPr/>
          <a:lstStyle/>
          <a:p>
            <a:pPr>
              <a:defRPr/>
            </a:pPr>
            <a:fld id="{C90E5C18-D2C3-4DFC-BF50-172FD3658A3A}" type="slidenum">
              <a:rPr lang="en-GB"/>
              <a:pPr>
                <a:defRPr/>
              </a:pPr>
              <a:t>40</a:t>
            </a:fld>
            <a:endParaRPr lang="en-GB" dirty="0"/>
          </a:p>
        </p:txBody>
      </p:sp>
      <p:sp>
        <p:nvSpPr>
          <p:cNvPr id="2" name="Footer Placeholder 1">
            <a:extLst>
              <a:ext uri="{FF2B5EF4-FFF2-40B4-BE49-F238E27FC236}"/>
            </a:extLst>
          </p:cNvPr>
          <p:cNvSpPr>
            <a:spLocks noGrp="1"/>
          </p:cNvSpPr>
          <p:nvPr>
            <p:ph type="ftr" sz="quarter" idx="10"/>
          </p:nvPr>
        </p:nvSpPr>
        <p:spPr/>
        <p:txBody>
          <a:bodyPr rtlCol="0"/>
          <a:lstStyle/>
          <a:p>
            <a:pPr fontAlgn="auto">
              <a:spcBef>
                <a:spcPts val="0"/>
              </a:spcBef>
              <a:spcAft>
                <a:spcPts val="0"/>
              </a:spcAft>
              <a:defRPr/>
            </a:pPr>
            <a:r>
              <a:rPr lang="en-US">
                <a:solidFill>
                  <a:schemeClr val="bg1">
                    <a:lumMod val="50000"/>
                  </a:schemeClr>
                </a:solidFill>
                <a:latin typeface="+mn-lt"/>
                <a:cs typeface="+mn-cs"/>
              </a:rPr>
              <a:t>For Internal Use Only. ©2021 AVEVA Group plc and its subsidiaries. All rights reserved.</a:t>
            </a:r>
            <a:endParaRPr lang="en-GB">
              <a:solidFill>
                <a:schemeClr val="bg1">
                  <a:lumMod val="50000"/>
                </a:schemeClr>
              </a:solidFill>
              <a:latin typeface="+mn-lt"/>
              <a:cs typeface="+mn-cs"/>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a:extLst>
              <a:ext uri="{FF2B5EF4-FFF2-40B4-BE49-F238E27FC236}"/>
            </a:extLst>
          </p:cNvPr>
          <p:cNvSpPr>
            <a:spLocks noGrp="1"/>
          </p:cNvSpPr>
          <p:nvPr>
            <p:ph type="sldNum" sz="quarter" idx="11"/>
          </p:nvPr>
        </p:nvSpPr>
        <p:spPr/>
        <p:txBody>
          <a:bodyPr/>
          <a:lstStyle/>
          <a:p>
            <a:pPr>
              <a:defRPr/>
            </a:pPr>
            <a:fld id="{87C3E9FC-00E0-43D2-8307-486C1E38E867}" type="slidenum">
              <a:rPr lang="en-GB"/>
              <a:pPr>
                <a:defRPr/>
              </a:pPr>
              <a:t>41</a:t>
            </a:fld>
            <a:endParaRPr lang="en-GB" dirty="0"/>
          </a:p>
        </p:txBody>
      </p:sp>
      <p:sp>
        <p:nvSpPr>
          <p:cNvPr id="3" name="Footer Placeholder 2">
            <a:extLst>
              <a:ext uri="{FF2B5EF4-FFF2-40B4-BE49-F238E27FC236}"/>
            </a:extLst>
          </p:cNvPr>
          <p:cNvSpPr>
            <a:spLocks noGrp="1"/>
          </p:cNvSpPr>
          <p:nvPr>
            <p:ph type="ftr" sz="quarter" idx="10"/>
          </p:nvPr>
        </p:nvSpPr>
        <p:spPr/>
        <p:txBody>
          <a:bodyPr rtlCol="0"/>
          <a:lstStyle/>
          <a:p>
            <a:pPr fontAlgn="auto">
              <a:spcBef>
                <a:spcPts val="0"/>
              </a:spcBef>
              <a:spcAft>
                <a:spcPts val="0"/>
              </a:spcAft>
              <a:defRPr/>
            </a:pPr>
            <a:r>
              <a:rPr lang="en-US">
                <a:solidFill>
                  <a:schemeClr val="bg1">
                    <a:lumMod val="50000"/>
                  </a:schemeClr>
                </a:solidFill>
                <a:latin typeface="+mn-lt"/>
                <a:cs typeface="+mn-cs"/>
              </a:rPr>
              <a:t>For Internal Use Only. ©2021 AVEVA Group plc and its subsidiaries. All rights reserved.</a:t>
            </a:r>
            <a:endParaRPr lang="en-GB">
              <a:solidFill>
                <a:schemeClr val="bg1">
                  <a:lumMod val="50000"/>
                </a:schemeClr>
              </a:solidFill>
              <a:latin typeface="+mn-lt"/>
              <a:cs typeface="+mn-cs"/>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A76AE665-AD19-43EC-AB5B-9EACF6825BFA}" type="slidenum">
              <a:rPr lang="en-GB"/>
              <a:pPr>
                <a:defRPr/>
              </a:pPr>
              <a:t>5</a:t>
            </a:fld>
            <a:endParaRPr lang="en-GB" dirty="0"/>
          </a:p>
        </p:txBody>
      </p:sp>
      <p:sp>
        <p:nvSpPr>
          <p:cNvPr id="32769" name="Rectangle 2"/>
          <p:cNvSpPr>
            <a:spLocks noGrp="1"/>
          </p:cNvSpPr>
          <p:nvPr>
            <p:ph type="title"/>
          </p:nvPr>
        </p:nvSpPr>
        <p:spPr/>
        <p:txBody>
          <a:bodyPr/>
          <a:lstStyle/>
          <a:p>
            <a:pPr eaLnBrk="1" hangingPunct="1"/>
            <a:r>
              <a:rPr lang="en-US" smtClean="0"/>
              <a:t>Course Outline</a:t>
            </a:r>
          </a:p>
        </p:txBody>
      </p:sp>
      <p:sp>
        <p:nvSpPr>
          <p:cNvPr id="32770" name="Rectangle 3"/>
          <p:cNvSpPr>
            <a:spLocks noGrp="1"/>
          </p:cNvSpPr>
          <p:nvPr>
            <p:ph type="body" idx="1"/>
          </p:nvPr>
        </p:nvSpPr>
        <p:spPr>
          <a:xfrm>
            <a:off x="566738" y="1390650"/>
            <a:ext cx="10972800" cy="4713288"/>
          </a:xfrm>
        </p:spPr>
        <p:txBody>
          <a:bodyPr/>
          <a:lstStyle/>
          <a:p>
            <a:pPr eaLnBrk="1" hangingPunct="1"/>
            <a:r>
              <a:rPr lang="en-US" b="1" smtClean="0"/>
              <a:t>Introduction</a:t>
            </a:r>
          </a:p>
          <a:p>
            <a:pPr eaLnBrk="1" hangingPunct="1"/>
            <a:r>
              <a:rPr lang="en-US" b="1" smtClean="0"/>
              <a:t>Accessing the SDS API via the Console Portal</a:t>
            </a:r>
          </a:p>
          <a:p>
            <a:pPr eaLnBrk="1" hangingPunct="1"/>
            <a:r>
              <a:rPr lang="en-US" b="1" smtClean="0"/>
              <a:t>Data Ingress: </a:t>
            </a:r>
          </a:p>
          <a:p>
            <a:pPr eaLnBrk="1" hangingPunct="1"/>
            <a:r>
              <a:rPr lang="en-US" b="1" smtClean="0"/>
              <a:t>Break</a:t>
            </a:r>
          </a:p>
          <a:p>
            <a:pPr eaLnBrk="1" hangingPunct="1"/>
            <a:r>
              <a:rPr lang="en-US" b="1" smtClean="0"/>
              <a:t>Data Egress</a:t>
            </a:r>
          </a:p>
          <a:p>
            <a:pPr eaLnBrk="1" hangingPunct="1"/>
            <a:r>
              <a:rPr lang="en-US" b="1" smtClean="0"/>
              <a:t>(Not enough time)</a:t>
            </a:r>
          </a:p>
          <a:p>
            <a:pPr lvl="1" eaLnBrk="1" hangingPunct="1"/>
            <a:r>
              <a:rPr lang="en-US" b="1" smtClean="0"/>
              <a:t>OCS .Net Tools</a:t>
            </a:r>
          </a:p>
          <a:p>
            <a:pPr lvl="1" eaLnBrk="1" hangingPunct="1"/>
            <a:r>
              <a:rPr lang="en-US" b="1" smtClean="0"/>
              <a:t>Authentication</a:t>
            </a:r>
          </a:p>
          <a:p>
            <a:pPr lvl="1" eaLnBrk="1" hangingPunct="1"/>
            <a:r>
              <a:rPr lang="en-US" b="1" smtClean="0"/>
              <a:t>OCS NuGet packages</a:t>
            </a:r>
          </a:p>
          <a:p>
            <a:pPr lvl="1" eaLnBrk="1" hangingPunct="1"/>
            <a:r>
              <a:rPr lang="en-US" b="1" smtClean="0"/>
              <a:t>Ingress and egress examples</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B89BA83E-6BAB-44D1-B7A0-DFD96DE2B2E3}" type="slidenum">
              <a:rPr lang="en-GB"/>
              <a:pPr>
                <a:defRPr/>
              </a:pPr>
              <a:t>6</a:t>
            </a:fld>
            <a:endParaRPr lang="en-GB" dirty="0"/>
          </a:p>
        </p:txBody>
      </p:sp>
      <p:sp>
        <p:nvSpPr>
          <p:cNvPr id="33793" name="Rectangle 2"/>
          <p:cNvSpPr>
            <a:spLocks noGrp="1"/>
          </p:cNvSpPr>
          <p:nvPr>
            <p:ph type="title"/>
          </p:nvPr>
        </p:nvSpPr>
        <p:spPr/>
        <p:txBody>
          <a:bodyPr/>
          <a:lstStyle/>
          <a:p>
            <a:pPr eaLnBrk="1" hangingPunct="1"/>
            <a:r>
              <a:rPr lang="en-US" smtClean="0"/>
              <a:t>Introduction</a:t>
            </a:r>
          </a:p>
        </p:txBody>
      </p:sp>
      <p:sp>
        <p:nvSpPr>
          <p:cNvPr id="33794" name="Rectangle 3"/>
          <p:cNvSpPr>
            <a:spLocks noGrp="1"/>
          </p:cNvSpPr>
          <p:nvPr>
            <p:ph type="body" idx="1"/>
          </p:nvPr>
        </p:nvSpPr>
        <p:spPr/>
        <p:txBody>
          <a:bodyPr/>
          <a:lstStyle/>
          <a:p>
            <a:pPr eaLnBrk="1" hangingPunct="1"/>
            <a:r>
              <a:rPr lang="en-US" b="1" smtClean="0"/>
              <a:t>Introducing the course and instructor</a:t>
            </a:r>
          </a:p>
          <a:p>
            <a:pPr eaLnBrk="1" hangingPunct="1"/>
            <a:r>
              <a:rPr lang="en-US" b="1" smtClean="0"/>
              <a:t>Significance of SDS in the historical context of OCS (provided by OSI)</a:t>
            </a:r>
          </a:p>
          <a:p>
            <a:pPr eaLnBrk="1" hangingPunct="1"/>
            <a:r>
              <a:rPr lang="en-US" b="1" smtClean="0"/>
              <a:t>Use cases for SDS</a:t>
            </a:r>
          </a:p>
          <a:p>
            <a:pPr eaLnBrk="1" hangingPunct="1"/>
            <a:endParaRPr lang="en-US" smtClean="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extLst>
          </p:cNvPr>
          <p:cNvSpPr>
            <a:spLocks noGrp="1"/>
          </p:cNvSpPr>
          <p:nvPr>
            <p:ph type="sldNum" sz="quarter" idx="10"/>
          </p:nvPr>
        </p:nvSpPr>
        <p:spPr/>
        <p:txBody>
          <a:bodyPr/>
          <a:lstStyle/>
          <a:p>
            <a:pPr>
              <a:defRPr/>
            </a:pPr>
            <a:fld id="{D2B1971B-E883-4E1D-BC9A-AD15D06CE131}" type="slidenum">
              <a:rPr lang="en-GB"/>
              <a:pPr>
                <a:defRPr/>
              </a:pPr>
              <a:t>7</a:t>
            </a:fld>
            <a:endParaRPr lang="en-GB" dirty="0"/>
          </a:p>
        </p:txBody>
      </p:sp>
      <p:sp>
        <p:nvSpPr>
          <p:cNvPr id="34817" name="Rectangle 3"/>
          <p:cNvSpPr>
            <a:spLocks noGrp="1"/>
          </p:cNvSpPr>
          <p:nvPr>
            <p:ph type="body" idx="1"/>
          </p:nvPr>
        </p:nvSpPr>
        <p:spPr>
          <a:xfrm>
            <a:off x="625475" y="1300163"/>
            <a:ext cx="10972800" cy="706437"/>
          </a:xfrm>
        </p:spPr>
        <p:txBody>
          <a:bodyPr/>
          <a:lstStyle/>
          <a:p>
            <a:r>
              <a:rPr lang="en-US" smtClean="0"/>
              <a:t>OSIsoft Cloud Services (</a:t>
            </a:r>
            <a:r>
              <a:rPr lang="en-US" smtClean="0">
                <a:hlinkClick r:id="rId2"/>
              </a:rPr>
              <a:t>OCS</a:t>
            </a:r>
            <a:r>
              <a:rPr lang="en-US" smtClean="0"/>
              <a:t>) is cloud-based platform that manages data for reporting, advanced analytics, and third-party applications</a:t>
            </a:r>
          </a:p>
        </p:txBody>
      </p:sp>
      <p:pic>
        <p:nvPicPr>
          <p:cNvPr id="34818" name="Picture 17"/>
          <p:cNvPicPr>
            <a:picLocks noChangeAspect="1" noChangeArrowheads="1"/>
          </p:cNvPicPr>
          <p:nvPr/>
        </p:nvPicPr>
        <p:blipFill>
          <a:blip r:embed="rId3"/>
          <a:srcRect/>
          <a:stretch>
            <a:fillRect/>
          </a:stretch>
        </p:blipFill>
        <p:spPr bwMode="auto">
          <a:xfrm>
            <a:off x="746125" y="1992313"/>
            <a:ext cx="5994400" cy="3492500"/>
          </a:xfrm>
          <a:prstGeom prst="rect">
            <a:avLst/>
          </a:prstGeom>
          <a:noFill/>
          <a:ln w="9525">
            <a:noFill/>
            <a:miter lim="800000"/>
            <a:headEnd/>
            <a:tailEnd/>
          </a:ln>
        </p:spPr>
      </p:pic>
      <p:sp>
        <p:nvSpPr>
          <p:cNvPr id="34819" name="Rectangle 9"/>
          <p:cNvSpPr>
            <a:spLocks noChangeArrowheads="1"/>
          </p:cNvSpPr>
          <p:nvPr/>
        </p:nvSpPr>
        <p:spPr bwMode="auto">
          <a:xfrm>
            <a:off x="6869113" y="2016125"/>
            <a:ext cx="4919662" cy="2686050"/>
          </a:xfrm>
          <a:prstGeom prst="rect">
            <a:avLst/>
          </a:prstGeom>
          <a:solidFill>
            <a:schemeClr val="bg1"/>
          </a:solidFill>
          <a:ln w="9525">
            <a:solidFill>
              <a:schemeClr val="tx1"/>
            </a:solidFill>
            <a:miter lim="800000"/>
            <a:headEnd/>
            <a:tailEnd/>
          </a:ln>
        </p:spPr>
        <p:txBody>
          <a:bodyPr wrap="none"/>
          <a:lstStyle/>
          <a:p>
            <a:pPr defTabSz="914400">
              <a:lnSpc>
                <a:spcPct val="140000"/>
              </a:lnSpc>
              <a:buFontTx/>
              <a:buChar char="•"/>
            </a:pPr>
            <a:r>
              <a:rPr lang="en-US" sz="1700"/>
              <a:t>Provides flexibile, resilient data storage</a:t>
            </a:r>
          </a:p>
          <a:p>
            <a:pPr defTabSz="914400">
              <a:lnSpc>
                <a:spcPct val="140000"/>
              </a:lnSpc>
              <a:buFontTx/>
              <a:buChar char="•"/>
            </a:pPr>
            <a:r>
              <a:rPr lang="en-US" sz="1700"/>
              <a:t>Supports high-speed, scalable, </a:t>
            </a:r>
            <a:br>
              <a:rPr lang="en-US" sz="1700"/>
            </a:br>
            <a:r>
              <a:rPr lang="en-US" sz="1700"/>
              <a:t>elastic data ingress</a:t>
            </a:r>
          </a:p>
          <a:p>
            <a:pPr defTabSz="914400">
              <a:lnSpc>
                <a:spcPct val="140000"/>
              </a:lnSpc>
              <a:buFontTx/>
              <a:buChar char="•"/>
            </a:pPr>
            <a:r>
              <a:rPr lang="en-US" sz="1700"/>
              <a:t>Use modern, secure REST APIs to interact </a:t>
            </a:r>
            <a:br>
              <a:rPr lang="en-US" sz="1700"/>
            </a:br>
            <a:r>
              <a:rPr lang="en-US" sz="1700"/>
              <a:t>with your data</a:t>
            </a:r>
          </a:p>
          <a:p>
            <a:pPr defTabSz="914400">
              <a:lnSpc>
                <a:spcPct val="140000"/>
              </a:lnSpc>
              <a:buFontTx/>
              <a:buChar char="•"/>
            </a:pPr>
            <a:r>
              <a:rPr lang="en-US" sz="1700"/>
              <a:t>Built and deployed using Microsoft Azure</a:t>
            </a:r>
          </a:p>
          <a:p>
            <a:pPr defTabSz="914400">
              <a:lnSpc>
                <a:spcPct val="140000"/>
              </a:lnSpc>
              <a:buFontTx/>
              <a:buChar char="•"/>
            </a:pPr>
            <a:r>
              <a:rPr lang="en-US" sz="1700"/>
              <a:t>OCS is powered Sequential Data Store (SDS)</a:t>
            </a:r>
          </a:p>
          <a:p>
            <a:pPr defTabSz="914400">
              <a:lnSpc>
                <a:spcPct val="140000"/>
              </a:lnSpc>
              <a:buFontTx/>
              <a:buChar char="•"/>
            </a:pPr>
            <a:endParaRPr lang="en-US" sz="1700"/>
          </a:p>
        </p:txBody>
      </p:sp>
      <p:sp>
        <p:nvSpPr>
          <p:cNvPr id="34820" name="Rectangle 10"/>
          <p:cNvSpPr>
            <a:spLocks/>
          </p:cNvSpPr>
          <p:nvPr/>
        </p:nvSpPr>
        <p:spPr bwMode="auto">
          <a:xfrm>
            <a:off x="642938" y="658813"/>
            <a:ext cx="10972800" cy="415925"/>
          </a:xfrm>
          <a:prstGeom prst="rect">
            <a:avLst/>
          </a:prstGeom>
          <a:noFill/>
          <a:ln w="9525">
            <a:noFill/>
            <a:miter lim="800000"/>
            <a:headEnd/>
            <a:tailEnd/>
          </a:ln>
        </p:spPr>
        <p:txBody>
          <a:bodyPr lIns="0" tIns="0" rIns="0" bIns="0"/>
          <a:lstStyle/>
          <a:p>
            <a:pPr marL="182563" indent="-182563" defTabSz="914400" eaLnBrk="0" hangingPunct="0">
              <a:spcAft>
                <a:spcPts val="900"/>
              </a:spcAft>
              <a:buClr>
                <a:srgbClr val="F70656"/>
              </a:buClr>
              <a:buSzPct val="100000"/>
              <a:buFont typeface="Arial" charset="0"/>
              <a:buChar char="•"/>
            </a:pPr>
            <a:r>
              <a:rPr lang="en-US" sz="2400">
                <a:latin typeface="Calibri" pitchFamily="34" charset="0"/>
                <a:cs typeface="Calibri" pitchFamily="34" charset="0"/>
              </a:rPr>
              <a:t>OCS Overview</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D8DD41BB-B99B-4DB1-BE12-422B8150B8C5}" type="slidenum">
              <a:rPr lang="en-GB"/>
              <a:pPr>
                <a:defRPr/>
              </a:pPr>
              <a:t>8</a:t>
            </a:fld>
            <a:endParaRPr lang="en-GB" dirty="0"/>
          </a:p>
        </p:txBody>
      </p:sp>
      <p:sp>
        <p:nvSpPr>
          <p:cNvPr id="35841" name="Rectangle 2"/>
          <p:cNvSpPr>
            <a:spLocks noGrp="1"/>
          </p:cNvSpPr>
          <p:nvPr>
            <p:ph type="title"/>
          </p:nvPr>
        </p:nvSpPr>
        <p:spPr/>
        <p:txBody>
          <a:bodyPr/>
          <a:lstStyle/>
          <a:p>
            <a:r>
              <a:rPr lang="en-US" smtClean="0"/>
              <a:t>PI System </a:t>
            </a:r>
          </a:p>
        </p:txBody>
      </p:sp>
      <p:sp>
        <p:nvSpPr>
          <p:cNvPr id="35842" name="Rectangle 3"/>
          <p:cNvSpPr>
            <a:spLocks noGrp="1"/>
          </p:cNvSpPr>
          <p:nvPr>
            <p:ph type="body" idx="1"/>
          </p:nvPr>
        </p:nvSpPr>
        <p:spPr/>
        <p:txBody>
          <a:bodyPr/>
          <a:lstStyle/>
          <a:p>
            <a:pPr lvl="1"/>
            <a:r>
              <a:rPr lang="en-US" sz="1800" smtClean="0"/>
              <a:t>PI System is a data historian product that is a critical component in major industries around the world, including the power grid, manufacturing, pharmaceutical, and many more.  </a:t>
            </a:r>
          </a:p>
          <a:p>
            <a:pPr lvl="1"/>
            <a:r>
              <a:rPr lang="en-US" sz="1800" smtClean="0"/>
              <a:t>With over forty years of successful deployments, it is a time-tested world-class product</a:t>
            </a:r>
          </a:p>
          <a:p>
            <a:pPr lvl="1"/>
            <a:r>
              <a:rPr lang="en-US" sz="1800" smtClean="0"/>
              <a:t>In the early 2010s, OSIsoft recognized the coming explosion of data sources and an industry</a:t>
            </a:r>
          </a:p>
          <a:p>
            <a:pPr lvl="1"/>
            <a:r>
              <a:rPr lang="en-US" sz="1800" smtClean="0"/>
              <a:t>trend toward Software as a Service (SaaS) deployment models.  </a:t>
            </a:r>
          </a:p>
          <a:p>
            <a:pPr lvl="1"/>
            <a:r>
              <a:rPr lang="en-US" sz="1800" smtClean="0"/>
              <a:t>Rather than simply host PI Server in the cloud, they decided that a purpose built, cloud native solution would provide the best experience for both existing and future customers.  </a:t>
            </a:r>
          </a:p>
          <a:p>
            <a:pPr lvl="1"/>
            <a:r>
              <a:rPr lang="en-US" sz="1800" smtClean="0"/>
              <a:t>OSIsoft leveraged their decades worth of experience with data management to create a new historian called SDS, or Sequential Data Store, hat can be deployed from the edge to the cloud</a:t>
            </a:r>
          </a:p>
          <a:p>
            <a:pPr lvl="2"/>
            <a:r>
              <a:rPr lang="en-US" sz="1600" smtClean="0"/>
              <a:t>This means customers can capture and intelligently analyze all of their data.  </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extLst>
          </p:cNvPr>
          <p:cNvSpPr>
            <a:spLocks noGrp="1"/>
          </p:cNvSpPr>
          <p:nvPr>
            <p:ph type="sldNum" sz="quarter" idx="10"/>
          </p:nvPr>
        </p:nvSpPr>
        <p:spPr/>
        <p:txBody>
          <a:bodyPr/>
          <a:lstStyle/>
          <a:p>
            <a:pPr>
              <a:defRPr/>
            </a:pPr>
            <a:fld id="{3213DF96-E92E-4781-A5E9-99D14DE58097}" type="slidenum">
              <a:rPr lang="en-GB"/>
              <a:pPr>
                <a:defRPr/>
              </a:pPr>
              <a:t>9</a:t>
            </a:fld>
            <a:endParaRPr lang="en-GB" dirty="0"/>
          </a:p>
        </p:txBody>
      </p:sp>
      <p:sp>
        <p:nvSpPr>
          <p:cNvPr id="36865" name="Rectangle 2"/>
          <p:cNvSpPr>
            <a:spLocks noGrp="1"/>
          </p:cNvSpPr>
          <p:nvPr>
            <p:ph type="title"/>
          </p:nvPr>
        </p:nvSpPr>
        <p:spPr/>
        <p:txBody>
          <a:bodyPr/>
          <a:lstStyle/>
          <a:p>
            <a:r>
              <a:rPr lang="en-US" smtClean="0"/>
              <a:t>Sequential Data Store (SDS)</a:t>
            </a:r>
          </a:p>
        </p:txBody>
      </p:sp>
      <p:sp>
        <p:nvSpPr>
          <p:cNvPr id="36866" name="Rectangle 3"/>
          <p:cNvSpPr>
            <a:spLocks noGrp="1"/>
          </p:cNvSpPr>
          <p:nvPr>
            <p:ph type="body" idx="1"/>
          </p:nvPr>
        </p:nvSpPr>
        <p:spPr/>
        <p:txBody>
          <a:bodyPr/>
          <a:lstStyle/>
          <a:p>
            <a:r>
              <a:rPr lang="en-US" smtClean="0"/>
              <a:t>SDS  is a modern, lightweight and extensible technology stack </a:t>
            </a:r>
          </a:p>
          <a:p>
            <a:r>
              <a:rPr lang="en-US" smtClean="0"/>
              <a:t>It is the backbone of OSIsoft data historians running both on lightweight edge ARM devices, as well as those deployed in distributed environments</a:t>
            </a:r>
          </a:p>
          <a:p>
            <a:pPr lvl="1"/>
            <a:r>
              <a:rPr lang="en-US" smtClean="0"/>
              <a:t>It is capable of scaling far beyond what a typical single PI Server could</a:t>
            </a:r>
          </a:p>
          <a:p>
            <a:r>
              <a:rPr lang="en-US" smtClean="0"/>
              <a:t>SDS features include:</a:t>
            </a:r>
          </a:p>
          <a:p>
            <a:pPr lvl="1"/>
            <a:r>
              <a:rPr lang="en-US" smtClean="0"/>
              <a:t>additional indexing types (not just time series)</a:t>
            </a:r>
          </a:p>
          <a:p>
            <a:pPr lvl="1"/>
            <a:r>
              <a:rPr lang="en-US" smtClean="0"/>
              <a:t>the ability to create compound and secondary indexes</a:t>
            </a:r>
          </a:p>
          <a:p>
            <a:pPr lvl="1"/>
            <a:r>
              <a:rPr lang="en-US" smtClean="0"/>
              <a:t>integrated search and data filtering </a:t>
            </a:r>
          </a:p>
          <a:p>
            <a:r>
              <a:rPr lang="en-US" smtClean="0"/>
              <a:t>Customers get the data they need fast.  </a:t>
            </a:r>
          </a:p>
        </p:txBody>
      </p:sp>
    </p:spTree>
  </p:cSld>
  <p:clrMapOvr>
    <a:masterClrMapping/>
  </p:clrMapOvr>
  <p:transition spd="med">
    <p:fade/>
  </p:transition>
</p:sld>
</file>

<file path=ppt/theme/theme1.xml><?xml version="1.0" encoding="utf-8"?>
<a:theme xmlns:a="http://schemas.openxmlformats.org/drawingml/2006/main" name="AVEVA_PowerPoint_Jan2021">
  <a:themeElements>
    <a:clrScheme name="FINAL AVEVA">
      <a:dk1>
        <a:srgbClr val="000000"/>
      </a:dk1>
      <a:lt1>
        <a:srgbClr val="FFFFFF"/>
      </a:lt1>
      <a:dk2>
        <a:srgbClr val="3C1451"/>
      </a:dk2>
      <a:lt2>
        <a:srgbClr val="F70656"/>
      </a:lt2>
      <a:accent1>
        <a:srgbClr val="6B04A8"/>
      </a:accent1>
      <a:accent2>
        <a:srgbClr val="BC11FF"/>
      </a:accent2>
      <a:accent3>
        <a:srgbClr val="3B20C0"/>
      </a:accent3>
      <a:accent4>
        <a:srgbClr val="4D69E0"/>
      </a:accent4>
      <a:accent5>
        <a:srgbClr val="93B0FF"/>
      </a:accent5>
      <a:accent6>
        <a:srgbClr val="97A1B0"/>
      </a:accent6>
      <a:hlink>
        <a:srgbClr val="F41459"/>
      </a:hlink>
      <a:folHlink>
        <a:srgbClr val="013274"/>
      </a:folHlink>
    </a:clrScheme>
    <a:fontScheme name="Aveva Fonts">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20000"/>
            <a:lumOff val="80000"/>
          </a:schemeClr>
        </a:solidFill>
        <a:ln w="222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1450" indent="-171450" algn="l">
          <a:buClr>
            <a:schemeClr val="bg2"/>
          </a:buClr>
          <a:buFont typeface="Arial" panose="020B0604020202020204" pitchFamily="34" charset="0"/>
          <a:buChar char="•"/>
          <a:defRPr dirty="0" smtClean="0"/>
        </a:defPPr>
      </a:lstStyle>
    </a:txDef>
  </a:objectDefaults>
  <a:extraClrSchemeLst/>
  <a:extLst>
    <a:ext uri="{05A4C25C-085E-4340-85A3-A5531E510DB2}">
      <thm15:themeFamily xmlns="" xmlns:thm15="http://schemas.microsoft.com/office/thememl/2012/main" name="Presentation2" id="{97C2793E-1A58-4DCA-8897-814C1A267AFD}" vid="{CB643989-B773-423D-951D-B72F3BE737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TotalTime>
  <Words>1979</Words>
  <Application>Microsoft Office PowerPoint</Application>
  <PresentationFormat>Custom</PresentationFormat>
  <Paragraphs>268</Paragraphs>
  <Slides>41</Slides>
  <Notes>0</Notes>
  <HiddenSlides>0</HiddenSlides>
  <MMClips>0</MMClips>
  <ScaleCrop>false</ScaleCrop>
  <HeadingPairs>
    <vt:vector size="6" baseType="variant">
      <vt:variant>
        <vt:lpstr>Fonts Used</vt:lpstr>
      </vt:variant>
      <vt:variant>
        <vt:i4>6</vt:i4>
      </vt:variant>
      <vt:variant>
        <vt:lpstr>Design Template</vt:lpstr>
      </vt:variant>
      <vt:variant>
        <vt:i4>15</vt:i4>
      </vt:variant>
      <vt:variant>
        <vt:lpstr>Slide Titles</vt:lpstr>
      </vt:variant>
      <vt:variant>
        <vt:i4>41</vt:i4>
      </vt:variant>
    </vt:vector>
  </HeadingPairs>
  <TitlesOfParts>
    <vt:vector size="62" baseType="lpstr">
      <vt:lpstr>Arial</vt:lpstr>
      <vt:lpstr>Calibri Light</vt:lpstr>
      <vt:lpstr>Calibri</vt:lpstr>
      <vt:lpstr>Muli</vt:lpstr>
      <vt:lpstr>Segoe UI</vt:lpstr>
      <vt:lpstr>Courier New</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AVEVA_PowerPoint_Jan2021</vt:lpstr>
      <vt:lpstr>Slide 1</vt:lpstr>
      <vt:lpstr>Working with the SDS API</vt:lpstr>
      <vt:lpstr>Learning Objectives</vt:lpstr>
      <vt:lpstr>Tools and Environment</vt:lpstr>
      <vt:lpstr>Course Outline</vt:lpstr>
      <vt:lpstr>Introduction</vt:lpstr>
      <vt:lpstr>Slide 7</vt:lpstr>
      <vt:lpstr>PI System </vt:lpstr>
      <vt:lpstr>Sequential Data Store (SDS)</vt:lpstr>
      <vt:lpstr>SDS Use Case</vt:lpstr>
      <vt:lpstr>Film Clip:  AgTech</vt:lpstr>
      <vt:lpstr>Setting Up the Course Environment With the OCS Dashboard</vt:lpstr>
      <vt:lpstr>Tenants</vt:lpstr>
      <vt:lpstr>Namespaces</vt:lpstr>
      <vt:lpstr>Setting Up a Namespace With the OCS Dashboard</vt:lpstr>
      <vt:lpstr>Create a Namespace for Course Use</vt:lpstr>
      <vt:lpstr>Communities (informational only, no action required)</vt:lpstr>
      <vt:lpstr>Setting up:  Add a Type</vt:lpstr>
      <vt:lpstr>Define a Simple Type Now for Outside Temp in °C</vt:lpstr>
      <vt:lpstr>Define a Complex Type</vt:lpstr>
      <vt:lpstr>Type Details</vt:lpstr>
      <vt:lpstr>Type Id Details</vt:lpstr>
      <vt:lpstr>Example:  Grazing Livestock</vt:lpstr>
      <vt:lpstr>Editing a Type</vt:lpstr>
      <vt:lpstr>Exercise:  Create a ClimateType</vt:lpstr>
      <vt:lpstr>Exercise:   Create a GrazingLocation Type</vt:lpstr>
      <vt:lpstr>Creating Streams</vt:lpstr>
      <vt:lpstr>Stream Creation Follow-Along</vt:lpstr>
      <vt:lpstr>Create a Second Stream Using the GrazingLocation Type</vt:lpstr>
      <vt:lpstr>Using the API Console</vt:lpstr>
      <vt:lpstr>API Console Introduction</vt:lpstr>
      <vt:lpstr>Follow-Along:  Testing the API Console</vt:lpstr>
      <vt:lpstr>API Console:  Display Types and Streams </vt:lpstr>
      <vt:lpstr>API Console…cont’d</vt:lpstr>
      <vt:lpstr>Add data</vt:lpstr>
      <vt:lpstr>Adding Bulk Data</vt:lpstr>
      <vt:lpstr>Insert Bulk Grazing Data</vt:lpstr>
      <vt:lpstr>Follow-Along:  Other Ingress Operations</vt:lpstr>
      <vt:lpstr>More Advanced Egress Examples</vt:lpstr>
      <vt:lpstr>Slide 40</vt:lpstr>
      <vt:lpstr>Slide 41</vt:lpstr>
    </vt:vector>
  </TitlesOfParts>
  <Company>AVEVA Group, plc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Pinto</dc:creator>
  <dc:description>January 2021 template</dc:description>
  <cp:lastModifiedBy>Ken Hart</cp:lastModifiedBy>
  <cp:revision>8</cp:revision>
  <cp:lastPrinted>2019-08-05T14:07:05Z</cp:lastPrinted>
  <dcterms:created xsi:type="dcterms:W3CDTF">2021-05-06T09:37:32Z</dcterms:created>
  <dcterms:modified xsi:type="dcterms:W3CDTF">2022-01-04T23:48:54Z</dcterms:modified>
</cp:coreProperties>
</file>